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80" autoAdjust="0"/>
  </p:normalViewPr>
  <p:slideViewPr>
    <p:cSldViewPr>
      <p:cViewPr varScale="1">
        <p:scale>
          <a:sx n="97" d="100"/>
          <a:sy n="97" d="100"/>
        </p:scale>
        <p:origin x="7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-23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5703661309614173E-2"/>
          <c:y val="2.3149345918627103E-2"/>
          <c:w val="0.91651581216908318"/>
          <c:h val="0.91090423315302238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4.345436419250899E-3"/>
                  <c:y val="1.44005433653843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7D4-4BBD-9009-BD96BE039721}"/>
                </c:ext>
              </c:extLst>
            </c:dLbl>
            <c:dLbl>
              <c:idx val="10"/>
              <c:layout>
                <c:manualLayout>
                  <c:x val="1.4484788064169664E-3"/>
                  <c:y val="1.200045280448692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7D4-4BBD-9009-BD96BE039721}"/>
                </c:ext>
              </c:extLst>
            </c:dLbl>
            <c:dLbl>
              <c:idx val="11"/>
              <c:layout>
                <c:manualLayout>
                  <c:x val="-1.4484788064169664E-3"/>
                  <c:y val="1.44005433653843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7D4-4BBD-9009-BD96BE039721}"/>
                </c:ext>
              </c:extLst>
            </c:dLbl>
            <c:dLbl>
              <c:idx val="12"/>
              <c:layout>
                <c:manualLayout>
                  <c:x val="0"/>
                  <c:y val="1.20004528044867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7D4-4BBD-9009-BD96BE039721}"/>
                </c:ext>
              </c:extLst>
            </c:dLbl>
            <c:dLbl>
              <c:idx val="13"/>
              <c:layout>
                <c:manualLayout>
                  <c:x val="-2.8969576128340391E-3"/>
                  <c:y val="1.68006339262815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7D4-4BBD-9009-BD96BE039721}"/>
                </c:ext>
              </c:extLst>
            </c:dLbl>
            <c:dLbl>
              <c:idx val="14"/>
              <c:layout>
                <c:manualLayout>
                  <c:x val="-1.0185067526415994E-16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5-FAE8-4336-A756-747CE35D9C4C}"/>
                </c:ext>
              </c:extLst>
            </c:dLbl>
            <c:dLbl>
              <c:idx val="15"/>
              <c:layout>
                <c:manualLayout>
                  <c:x val="1.3888888888889906E-3"/>
                  <c:y val="9.773019693788798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4-FAE8-4336-A756-747CE35D9C4C}"/>
                </c:ext>
              </c:extLst>
            </c:dLbl>
            <c:dLbl>
              <c:idx val="16"/>
              <c:layout>
                <c:manualLayout>
                  <c:x val="2.777777777777676E-3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9-FAE8-4336-A756-747CE35D9C4C}"/>
                </c:ext>
              </c:extLst>
            </c:dLbl>
            <c:dLbl>
              <c:idx val="17"/>
              <c:layout>
                <c:manualLayout>
                  <c:x val="1.3888888888889906E-3"/>
                  <c:y val="1.221627461723604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2-FAE8-4336-A756-747CE35D9C4C}"/>
                </c:ext>
              </c:extLst>
            </c:dLbl>
            <c:dLbl>
              <c:idx val="18"/>
              <c:layout>
                <c:manualLayout>
                  <c:x val="-1.4759807950493664E-3"/>
                  <c:y val="1.44005433653841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7D4-4BBD-9009-BD96BE039721}"/>
                </c:ext>
              </c:extLst>
            </c:dLbl>
            <c:dLbl>
              <c:idx val="19"/>
              <c:layout>
                <c:manualLayout>
                  <c:x val="1.3888888888888889E-3"/>
                  <c:y val="1.46595295406834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8-FAE8-4336-A756-747CE35D9C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Sheet1!$B$2:$B$26</c:f>
              <c:numCache>
                <c:formatCode>General</c:formatCode>
                <c:ptCount val="25"/>
                <c:pt idx="0">
                  <c:v>5707</c:v>
                </c:pt>
                <c:pt idx="1">
                  <c:v>5547</c:v>
                </c:pt>
                <c:pt idx="2">
                  <c:v>5298</c:v>
                </c:pt>
                <c:pt idx="3">
                  <c:v>4990</c:v>
                </c:pt>
                <c:pt idx="4">
                  <c:v>4589</c:v>
                </c:pt>
                <c:pt idx="5">
                  <c:v>4225</c:v>
                </c:pt>
                <c:pt idx="6">
                  <c:v>3955</c:v>
                </c:pt>
                <c:pt idx="7">
                  <c:v>3518</c:v>
                </c:pt>
                <c:pt idx="8">
                  <c:v>2925</c:v>
                </c:pt>
                <c:pt idx="9">
                  <c:v>416</c:v>
                </c:pt>
                <c:pt idx="10">
                  <c:v>407</c:v>
                </c:pt>
                <c:pt idx="11">
                  <c:v>363</c:v>
                </c:pt>
                <c:pt idx="12">
                  <c:v>344</c:v>
                </c:pt>
                <c:pt idx="13">
                  <c:v>309</c:v>
                </c:pt>
                <c:pt idx="14">
                  <c:v>263</c:v>
                </c:pt>
                <c:pt idx="15">
                  <c:v>228</c:v>
                </c:pt>
                <c:pt idx="16">
                  <c:v>208</c:v>
                </c:pt>
                <c:pt idx="17">
                  <c:v>182</c:v>
                </c:pt>
                <c:pt idx="18">
                  <c:v>174</c:v>
                </c:pt>
                <c:pt idx="19">
                  <c:v>148</c:v>
                </c:pt>
                <c:pt idx="20">
                  <c:v>166</c:v>
                </c:pt>
                <c:pt idx="21">
                  <c:v>151</c:v>
                </c:pt>
                <c:pt idx="22">
                  <c:v>135</c:v>
                </c:pt>
                <c:pt idx="23">
                  <c:v>133</c:v>
                </c:pt>
                <c:pt idx="24">
                  <c:v>116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78-4A87-8AFE-2A4DBBE37F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1.388888888888787E-3"/>
                  <c:y val="0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D-FAE8-4336-A756-747CE35D9C4C}"/>
                </c:ext>
              </c:extLst>
            </c:dLbl>
            <c:dLbl>
              <c:idx val="15"/>
              <c:layout>
                <c:manualLayout>
                  <c:x val="1.388888888888787E-3"/>
                  <c:y val="-4.88650984689448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3-FAE8-4336-A756-747CE35D9C4C}"/>
                </c:ext>
              </c:extLst>
            </c:dLbl>
            <c:dLbl>
              <c:idx val="17"/>
              <c:layout>
                <c:manualLayout>
                  <c:x val="2.5164891460788654E-3"/>
                  <c:y val="-9.7811820192032035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A-FAE8-4336-A756-747CE35D9C4C}"/>
                </c:ext>
              </c:extLst>
            </c:dLbl>
            <c:dLbl>
              <c:idx val="18"/>
              <c:layout>
                <c:manualLayout>
                  <c:x val="-4.4554979978488297E-3"/>
                  <c:y val="4.3163833394406503E-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777774471994019E-2"/>
                      <c:h val="3.8365542107699054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53-FAE8-4336-A756-747CE35D9C4C}"/>
                </c:ext>
              </c:extLst>
            </c:dLbl>
            <c:dLbl>
              <c:idx val="19"/>
              <c:layout>
                <c:manualLayout>
                  <c:x val="6.458618728329024E-3"/>
                  <c:y val="-1.2954819523584241E-4"/>
                </c:manualLayout>
              </c:layout>
              <c:tx>
                <c:rich>
                  <a:bodyPr/>
                  <a:lstStyle/>
                  <a:p>
                    <a:fld id="{AA028848-6013-4FEF-A6C2-F2F18A2C305C}" type="VALUE">
                      <a:rPr lang="en-US" altLang="ja-JP"/>
                      <a:pPr/>
                      <a:t>[値]</a:t>
                    </a:fld>
                    <a:endParaRPr lang="ja-JP" altLang="en-US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5250477912466031E-2"/>
                      <c:h val="4.3165723229493816E-2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57-FAE8-4336-A756-747CE35D9C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Sheet1!$C$2:$C$26</c:f>
              <c:numCache>
                <c:formatCode>General</c:formatCode>
                <c:ptCount val="25"/>
                <c:pt idx="0">
                  <c:v>31358</c:v>
                </c:pt>
                <c:pt idx="1">
                  <c:v>31547</c:v>
                </c:pt>
                <c:pt idx="2">
                  <c:v>31559</c:v>
                </c:pt>
                <c:pt idx="3">
                  <c:v>31921</c:v>
                </c:pt>
                <c:pt idx="4">
                  <c:v>32389</c:v>
                </c:pt>
                <c:pt idx="5">
                  <c:v>32503</c:v>
                </c:pt>
                <c:pt idx="6">
                  <c:v>34551</c:v>
                </c:pt>
                <c:pt idx="7">
                  <c:v>35050</c:v>
                </c:pt>
                <c:pt idx="8">
                  <c:v>35818</c:v>
                </c:pt>
                <c:pt idx="9">
                  <c:v>3673</c:v>
                </c:pt>
                <c:pt idx="10">
                  <c:v>3727</c:v>
                </c:pt>
                <c:pt idx="11">
                  <c:v>3726</c:v>
                </c:pt>
                <c:pt idx="12">
                  <c:v>3786</c:v>
                </c:pt>
                <c:pt idx="13">
                  <c:v>3861</c:v>
                </c:pt>
                <c:pt idx="14">
                  <c:v>4053</c:v>
                </c:pt>
                <c:pt idx="15">
                  <c:v>1417</c:v>
                </c:pt>
                <c:pt idx="16">
                  <c:v>1461</c:v>
                </c:pt>
                <c:pt idx="17">
                  <c:v>1393</c:v>
                </c:pt>
                <c:pt idx="18">
                  <c:v>1356</c:v>
                </c:pt>
                <c:pt idx="19">
                  <c:v>1378</c:v>
                </c:pt>
                <c:pt idx="20">
                  <c:v>1482</c:v>
                </c:pt>
                <c:pt idx="21">
                  <c:v>1529</c:v>
                </c:pt>
                <c:pt idx="22">
                  <c:v>1536</c:v>
                </c:pt>
                <c:pt idx="23">
                  <c:v>1586</c:v>
                </c:pt>
                <c:pt idx="24">
                  <c:v>1607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78-4A87-8AFE-2A4DBBE37F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dLbl>
              <c:idx val="9"/>
              <c:layout>
                <c:manualLayout>
                  <c:x val="-1.6666666666666767E-2"/>
                  <c:y val="1.46595295406835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C-FAE8-4336-A756-747CE35D9C4C}"/>
                </c:ext>
              </c:extLst>
            </c:dLbl>
            <c:dLbl>
              <c:idx val="14"/>
              <c:layout>
                <c:manualLayout>
                  <c:x val="2.2222222222222119E-2"/>
                  <c:y val="2.44325492344724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9-FAE8-4336-A756-747CE35D9C4C}"/>
                </c:ext>
              </c:extLst>
            </c:dLbl>
            <c:dLbl>
              <c:idx val="15"/>
              <c:layout>
                <c:manualLayout>
                  <c:x val="2.5000000000000001E-2"/>
                  <c:y val="-7.329764770341911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2-FAE8-4336-A756-747CE35D9C4C}"/>
                </c:ext>
              </c:extLst>
            </c:dLbl>
            <c:dLbl>
              <c:idx val="16"/>
              <c:layout>
                <c:manualLayout>
                  <c:x val="2.4999999999999797E-2"/>
                  <c:y val="-3.42055689282615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FAE8-4336-A756-747CE35D9C4C}"/>
                </c:ext>
              </c:extLst>
            </c:dLbl>
            <c:dLbl>
              <c:idx val="17"/>
              <c:layout>
                <c:manualLayout>
                  <c:x val="2.353321846630263E-2"/>
                  <c:y val="-1.44005433653844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7D4-4BBD-9009-BD96BE039721}"/>
                </c:ext>
              </c:extLst>
            </c:dLbl>
            <c:dLbl>
              <c:idx val="18"/>
              <c:layout>
                <c:manualLayout>
                  <c:x val="2.1727182096254495E-2"/>
                  <c:y val="-2.400090560897384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7D4-4BBD-9009-BD96BE039721}"/>
                </c:ext>
              </c:extLst>
            </c:dLbl>
            <c:dLbl>
              <c:idx val="19"/>
              <c:layout>
                <c:manualLayout>
                  <c:x val="1.499198375331425E-2"/>
                  <c:y val="-1.907127078369777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6-FAE8-4336-A756-747CE35D9C4C}"/>
                </c:ext>
              </c:extLst>
            </c:dLbl>
            <c:dLbl>
              <c:idx val="20"/>
              <c:layout>
                <c:manualLayout>
                  <c:x val="7.2423940320848323E-3"/>
                  <c:y val="-1.920072448717925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5BF-4784-B511-FD4E03C146F5}"/>
                </c:ext>
              </c:extLst>
            </c:dLbl>
            <c:dLbl>
              <c:idx val="21"/>
              <c:layout>
                <c:manualLayout>
                  <c:x val="-1.4484788064169664E-3"/>
                  <c:y val="-2.160081504807645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D72-4F80-8EA1-740DD57A23E2}"/>
                </c:ext>
              </c:extLst>
            </c:dLbl>
            <c:dLbl>
              <c:idx val="22"/>
              <c:layout>
                <c:manualLayout>
                  <c:x val="-1.0622055206836256E-16"/>
                  <c:y val="-1.680063392628186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D72-4F80-8EA1-740DD57A23E2}"/>
                </c:ext>
              </c:extLst>
            </c:dLbl>
            <c:dLbl>
              <c:idx val="23"/>
              <c:layout>
                <c:manualLayout>
                  <c:x val="0"/>
                  <c:y val="-2.400090560897384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D72-4F80-8EA1-740DD57A23E2}"/>
                </c:ext>
              </c:extLst>
            </c:dLbl>
            <c:dLbl>
              <c:idx val="24"/>
              <c:layout>
                <c:manualLayout>
                  <c:x val="0"/>
                  <c:y val="-1.44005433653844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D72-4F80-8EA1-740DD57A2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Sheet1!$D$2:$D$26</c:f>
              <c:numCache>
                <c:formatCode>General</c:formatCode>
                <c:ptCount val="25"/>
                <c:pt idx="0">
                  <c:v>6011</c:v>
                </c:pt>
                <c:pt idx="1">
                  <c:v>6052</c:v>
                </c:pt>
                <c:pt idx="2">
                  <c:v>5945</c:v>
                </c:pt>
                <c:pt idx="3">
                  <c:v>5923</c:v>
                </c:pt>
                <c:pt idx="4">
                  <c:v>5857</c:v>
                </c:pt>
                <c:pt idx="5">
                  <c:v>5777</c:v>
                </c:pt>
                <c:pt idx="6">
                  <c:v>5883</c:v>
                </c:pt>
                <c:pt idx="7">
                  <c:v>5976</c:v>
                </c:pt>
                <c:pt idx="8">
                  <c:v>5947</c:v>
                </c:pt>
                <c:pt idx="9">
                  <c:v>540</c:v>
                </c:pt>
                <c:pt idx="10">
                  <c:v>544</c:v>
                </c:pt>
                <c:pt idx="11">
                  <c:v>538</c:v>
                </c:pt>
                <c:pt idx="12">
                  <c:v>532</c:v>
                </c:pt>
                <c:pt idx="13">
                  <c:v>545</c:v>
                </c:pt>
                <c:pt idx="14">
                  <c:v>566</c:v>
                </c:pt>
                <c:pt idx="15">
                  <c:v>168</c:v>
                </c:pt>
                <c:pt idx="16">
                  <c:v>168</c:v>
                </c:pt>
                <c:pt idx="17">
                  <c:v>149</c:v>
                </c:pt>
                <c:pt idx="18">
                  <c:v>168</c:v>
                </c:pt>
                <c:pt idx="19">
                  <c:v>166</c:v>
                </c:pt>
                <c:pt idx="20">
                  <c:v>167</c:v>
                </c:pt>
                <c:pt idx="21">
                  <c:v>167</c:v>
                </c:pt>
                <c:pt idx="22">
                  <c:v>164</c:v>
                </c:pt>
                <c:pt idx="23">
                  <c:v>157</c:v>
                </c:pt>
                <c:pt idx="24">
                  <c:v>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B78-4A87-8AFE-2A4DBBE37F0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0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FAE8-4336-A756-747CE35D9C4C}"/>
                </c:ext>
              </c:extLst>
            </c:dLbl>
            <c:dLbl>
              <c:idx val="5"/>
              <c:layout>
                <c:manualLayout>
                  <c:x val="-5.0925337632079971E-17"/>
                  <c:y val="7.3297647703416879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FAE8-4336-A756-747CE35D9C4C}"/>
                </c:ext>
              </c:extLst>
            </c:dLbl>
            <c:dLbl>
              <c:idx val="6"/>
              <c:layout>
                <c:manualLayout>
                  <c:x val="-2.7777777777777779E-3"/>
                  <c:y val="7.3297647703417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FAE8-4336-A756-747CE35D9C4C}"/>
                </c:ext>
              </c:extLst>
            </c:dLbl>
            <c:dLbl>
              <c:idx val="7"/>
              <c:layout>
                <c:manualLayout>
                  <c:x val="-1.3888888888888889E-3"/>
                  <c:y val="2.4432549234472446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AE8-4336-A756-747CE35D9C4C}"/>
                </c:ext>
              </c:extLst>
            </c:dLbl>
            <c:dLbl>
              <c:idx val="8"/>
              <c:layout>
                <c:manualLayout>
                  <c:x val="4.583333333333333E-2"/>
                  <c:y val="4.88650984689448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AE8-4336-A756-747CE35D9C4C}"/>
                </c:ext>
              </c:extLst>
            </c:dLbl>
            <c:dLbl>
              <c:idx val="9"/>
              <c:layout>
                <c:manualLayout>
                  <c:x val="-1.5277777777777777E-2"/>
                  <c:y val="-9.77301969378906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2-FAE8-4336-A756-747CE35D9C4C}"/>
                </c:ext>
              </c:extLst>
            </c:dLbl>
            <c:dLbl>
              <c:idx val="10"/>
              <c:layout>
                <c:manualLayout>
                  <c:x val="-1.1111111111111112E-2"/>
                  <c:y val="-7.329764770341822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3-FAE8-4336-A756-747CE35D9C4C}"/>
                </c:ext>
              </c:extLst>
            </c:dLbl>
            <c:dLbl>
              <c:idx val="11"/>
              <c:layout>
                <c:manualLayout>
                  <c:x val="-2.7777777777777779E-3"/>
                  <c:y val="-1.710278446413061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D-FAE8-4336-A756-747CE35D9C4C}"/>
                </c:ext>
              </c:extLst>
            </c:dLbl>
            <c:dLbl>
              <c:idx val="12"/>
              <c:layout>
                <c:manualLayout>
                  <c:x val="2.0833333333333332E-2"/>
                  <c:y val="-2.44325492344733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E-FAE8-4336-A756-747CE35D9C4C}"/>
                </c:ext>
              </c:extLst>
            </c:dLbl>
            <c:dLbl>
              <c:idx val="13"/>
              <c:layout>
                <c:manualLayout>
                  <c:x val="2.2222222222222223E-2"/>
                  <c:y val="-4.8865098468944884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E-FAE8-4336-A756-747CE35D9C4C}"/>
                </c:ext>
              </c:extLst>
            </c:dLbl>
            <c:dLbl>
              <c:idx val="14"/>
              <c:layout>
                <c:manualLayout>
                  <c:x val="5.9039231801970328E-3"/>
                  <c:y val="-2.64009961698712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7D4-4BBD-9009-BD96BE039721}"/>
                </c:ext>
              </c:extLst>
            </c:dLbl>
            <c:dLbl>
              <c:idx val="15"/>
              <c:layout>
                <c:manualLayout>
                  <c:x val="2.0833333333333332E-2"/>
                  <c:y val="-3.176231400481426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1-FAE8-4336-A756-747CE35D9C4C}"/>
                </c:ext>
              </c:extLst>
            </c:dLbl>
            <c:dLbl>
              <c:idx val="16"/>
              <c:layout>
                <c:manualLayout>
                  <c:x val="2.0833333333333332E-2"/>
                  <c:y val="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8-FAE8-4336-A756-747CE35D9C4C}"/>
                </c:ext>
              </c:extLst>
            </c:dLbl>
            <c:dLbl>
              <c:idx val="17"/>
              <c:layout>
                <c:manualLayout>
                  <c:x val="2.3611116972191041E-2"/>
                  <c:y val="-3.390345248302614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5-FAE8-4336-A756-747CE35D9C4C}"/>
                </c:ext>
              </c:extLst>
            </c:dLbl>
            <c:dLbl>
              <c:idx val="18"/>
              <c:layout>
                <c:manualLayout>
                  <c:x val="2.6627260439568836E-2"/>
                  <c:y val="-3.347181414908208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4-FAE8-4336-A756-747CE35D9C4C}"/>
                </c:ext>
              </c:extLst>
            </c:dLbl>
            <c:dLbl>
              <c:idx val="19"/>
              <c:layout>
                <c:manualLayout>
                  <c:x val="1.6620667009663408E-2"/>
                  <c:y val="-4.354690296660642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0-FAE8-4336-A756-747CE35D9C4C}"/>
                </c:ext>
              </c:extLst>
            </c:dLbl>
            <c:dLbl>
              <c:idx val="20"/>
              <c:layout>
                <c:manualLayout>
                  <c:x val="4.345436419250899E-3"/>
                  <c:y val="-3.8401448974358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D72-4F80-8EA1-740DD57A23E2}"/>
                </c:ext>
              </c:extLst>
            </c:dLbl>
            <c:dLbl>
              <c:idx val="21"/>
              <c:layout>
                <c:manualLayout>
                  <c:x val="0"/>
                  <c:y val="-3.8401448974358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D72-4F80-8EA1-740DD57A23E2}"/>
                </c:ext>
              </c:extLst>
            </c:dLbl>
            <c:dLbl>
              <c:idx val="22"/>
              <c:layout>
                <c:manualLayout>
                  <c:x val="-2.8969576128339328E-3"/>
                  <c:y val="-4.560172065705030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DD72-4F80-8EA1-740DD57A23E2}"/>
                </c:ext>
              </c:extLst>
            </c:dLbl>
            <c:dLbl>
              <c:idx val="23"/>
              <c:layout>
                <c:manualLayout>
                  <c:x val="-4.3454364192507932E-3"/>
                  <c:y val="-5.760217346153713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D72-4F80-8EA1-740DD57A23E2}"/>
                </c:ext>
              </c:extLst>
            </c:dLbl>
            <c:dLbl>
              <c:idx val="24"/>
              <c:layout>
                <c:manualLayout>
                  <c:x val="0"/>
                  <c:y val="-4.080153953525553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D72-4F80-8EA1-740DD57A2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Sheet1!$E$2:$E$26</c:f>
              <c:numCache>
                <c:formatCode>General</c:formatCode>
                <c:ptCount val="25"/>
                <c:pt idx="0">
                  <c:v>2369</c:v>
                </c:pt>
                <c:pt idx="1">
                  <c:v>2452</c:v>
                </c:pt>
                <c:pt idx="2">
                  <c:v>2547</c:v>
                </c:pt>
                <c:pt idx="3">
                  <c:v>2618</c:v>
                </c:pt>
                <c:pt idx="4">
                  <c:v>2605</c:v>
                </c:pt>
                <c:pt idx="5">
                  <c:v>2578</c:v>
                </c:pt>
                <c:pt idx="6">
                  <c:v>2658</c:v>
                </c:pt>
                <c:pt idx="7">
                  <c:v>2671</c:v>
                </c:pt>
                <c:pt idx="8">
                  <c:v>2656</c:v>
                </c:pt>
                <c:pt idx="9">
                  <c:v>196</c:v>
                </c:pt>
                <c:pt idx="10">
                  <c:v>190</c:v>
                </c:pt>
                <c:pt idx="11">
                  <c:v>187</c:v>
                </c:pt>
                <c:pt idx="12">
                  <c:v>190</c:v>
                </c:pt>
                <c:pt idx="13">
                  <c:v>184</c:v>
                </c:pt>
                <c:pt idx="14">
                  <c:v>185</c:v>
                </c:pt>
                <c:pt idx="15">
                  <c:v>51</c:v>
                </c:pt>
                <c:pt idx="16">
                  <c:v>58</c:v>
                </c:pt>
                <c:pt idx="17">
                  <c:v>60</c:v>
                </c:pt>
                <c:pt idx="18">
                  <c:v>45</c:v>
                </c:pt>
                <c:pt idx="19">
                  <c:v>53</c:v>
                </c:pt>
                <c:pt idx="20">
                  <c:v>55</c:v>
                </c:pt>
                <c:pt idx="21">
                  <c:v>50</c:v>
                </c:pt>
                <c:pt idx="22">
                  <c:v>62</c:v>
                </c:pt>
                <c:pt idx="23">
                  <c:v>56</c:v>
                </c:pt>
                <c:pt idx="24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B78-4A87-8AFE-2A4DBBE37F0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2.361111111111111E-2"/>
                  <c:y val="-7.3297647703417321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AE8-4336-A756-747CE35D9C4C}"/>
                </c:ext>
              </c:extLst>
            </c:dLbl>
            <c:dLbl>
              <c:idx val="1"/>
              <c:layout>
                <c:manualLayout>
                  <c:x val="1.8055555555555554E-2"/>
                  <c:y val="-4.8865098468945335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FAE8-4336-A756-747CE35D9C4C}"/>
                </c:ext>
              </c:extLst>
            </c:dLbl>
            <c:dLbl>
              <c:idx val="2"/>
              <c:layout>
                <c:manualLayout>
                  <c:x val="1.944444444444442E-2"/>
                  <c:y val="-9.773019693788976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FAE8-4336-A756-747CE35D9C4C}"/>
                </c:ext>
              </c:extLst>
            </c:dLbl>
            <c:dLbl>
              <c:idx val="3"/>
              <c:layout>
                <c:manualLayout>
                  <c:x val="1.2500000000000001E-2"/>
                  <c:y val="-2.4432549234472438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FAE8-4336-A756-747CE35D9C4C}"/>
                </c:ext>
              </c:extLst>
            </c:dLbl>
            <c:dLbl>
              <c:idx val="4"/>
              <c:layout>
                <c:manualLayout>
                  <c:x val="1.3888888888888888E-2"/>
                  <c:y val="-7.3297647703417772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FAE8-4336-A756-747CE35D9C4C}"/>
                </c:ext>
              </c:extLst>
            </c:dLbl>
            <c:dLbl>
              <c:idx val="7"/>
              <c:layout>
                <c:manualLayout>
                  <c:x val="2.361111111111111E-2"/>
                  <c:y val="3.6647861940321477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FAE8-4336-A756-747CE35D9C4C}"/>
                </c:ext>
              </c:extLst>
            </c:dLbl>
            <c:dLbl>
              <c:idx val="8"/>
              <c:layout>
                <c:manualLayout>
                  <c:x val="4.4444444444444446E-2"/>
                  <c:y val="1.95460393875779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FAE8-4336-A756-747CE35D9C4C}"/>
                </c:ext>
              </c:extLst>
            </c:dLbl>
            <c:dLbl>
              <c:idx val="9"/>
              <c:layout>
                <c:manualLayout>
                  <c:x val="1.3888888888888888E-2"/>
                  <c:y val="-4.886509846894497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FAE8-4336-A756-747CE35D9C4C}"/>
                </c:ext>
              </c:extLst>
            </c:dLbl>
            <c:dLbl>
              <c:idx val="10"/>
              <c:layout>
                <c:manualLayout>
                  <c:x val="1.8055555555555554E-2"/>
                  <c:y val="-3.4205568928261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FAE8-4336-A756-747CE35D9C4C}"/>
                </c:ext>
              </c:extLst>
            </c:dLbl>
            <c:dLbl>
              <c:idx val="11"/>
              <c:layout>
                <c:manualLayout>
                  <c:x val="1.9444444444444445E-2"/>
                  <c:y val="-3.42055689282615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5-FAE8-4336-A756-747CE35D9C4C}"/>
                </c:ext>
              </c:extLst>
            </c:dLbl>
            <c:dLbl>
              <c:idx val="12"/>
              <c:layout>
                <c:manualLayout>
                  <c:x val="2.7777777777777779E-3"/>
                  <c:y val="-3.1762314004814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7-FAE8-4336-A756-747CE35D9C4C}"/>
                </c:ext>
              </c:extLst>
            </c:dLbl>
            <c:dLbl>
              <c:idx val="13"/>
              <c:layout>
                <c:manualLayout>
                  <c:x val="1.9444444444444445E-2"/>
                  <c:y val="-3.1762314004814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A-FAE8-4336-A756-747CE35D9C4C}"/>
                </c:ext>
              </c:extLst>
            </c:dLbl>
            <c:dLbl>
              <c:idx val="14"/>
              <c:layout>
                <c:manualLayout>
                  <c:x val="1.2500000000000101E-2"/>
                  <c:y val="-6.841113785652283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F-FAE8-4336-A756-747CE35D9C4C}"/>
                </c:ext>
              </c:extLst>
            </c:dLbl>
            <c:dLbl>
              <c:idx val="15"/>
              <c:layout>
                <c:manualLayout>
                  <c:x val="1.3888888888888888E-2"/>
                  <c:y val="-6.108137308618119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B-FAE8-4336-A756-747CE35D9C4C}"/>
                </c:ext>
              </c:extLst>
            </c:dLbl>
            <c:dLbl>
              <c:idx val="16"/>
              <c:layout>
                <c:manualLayout>
                  <c:x val="1.9444444444444445E-2"/>
                  <c:y val="-5.619486323928661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7-FAE8-4336-A756-747CE35D9C4C}"/>
                </c:ext>
              </c:extLst>
            </c:dLbl>
            <c:dLbl>
              <c:idx val="17"/>
              <c:layout>
                <c:manualLayout>
                  <c:x val="2.3611116972191041E-2"/>
                  <c:y val="-6.789308144603395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F-FAE8-4336-A756-747CE35D9C4C}"/>
                </c:ext>
              </c:extLst>
            </c:dLbl>
            <c:dLbl>
              <c:idx val="18"/>
              <c:layout>
                <c:manualLayout>
                  <c:x val="2.6627260439568836E-2"/>
                  <c:y val="-6.776362774255247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51-FAE8-4336-A756-747CE35D9C4C}"/>
                </c:ext>
              </c:extLst>
            </c:dLbl>
            <c:dLbl>
              <c:idx val="19"/>
              <c:layout>
                <c:manualLayout>
                  <c:x val="1.5477167126739272E-2"/>
                  <c:y val="-6.876939797602442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FAE8-4336-A756-747CE35D9C4C}"/>
                </c:ext>
              </c:extLst>
            </c:dLbl>
            <c:dLbl>
              <c:idx val="20"/>
              <c:layout>
                <c:manualLayout>
                  <c:x val="5.7939152256678656E-3"/>
                  <c:y val="-6.240235458333190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DD72-4F80-8EA1-740DD57A23E2}"/>
                </c:ext>
              </c:extLst>
            </c:dLbl>
            <c:dLbl>
              <c:idx val="21"/>
              <c:layout>
                <c:manualLayout>
                  <c:x val="0"/>
                  <c:y val="-6.240235458333208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D72-4F80-8EA1-740DD57A23E2}"/>
                </c:ext>
              </c:extLst>
            </c:dLbl>
            <c:dLbl>
              <c:idx val="22"/>
              <c:layout>
                <c:manualLayout>
                  <c:x val="-1.0622055206836256E-16"/>
                  <c:y val="-6.72025357051268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D72-4F80-8EA1-740DD57A23E2}"/>
                </c:ext>
              </c:extLst>
            </c:dLbl>
            <c:dLbl>
              <c:idx val="23"/>
              <c:layout>
                <c:manualLayout>
                  <c:x val="7.2423940320848323E-3"/>
                  <c:y val="-6.7202535705126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D72-4F80-8EA1-740DD57A23E2}"/>
                </c:ext>
              </c:extLst>
            </c:dLbl>
            <c:dLbl>
              <c:idx val="24"/>
              <c:layout>
                <c:manualLayout>
                  <c:x val="8.6908728385020114E-3"/>
                  <c:y val="-7.92029885096136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D72-4F80-8EA1-740DD57A2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Sheet1!$F$2:$F$26</c:f>
              <c:numCache>
                <c:formatCode>General</c:formatCode>
                <c:ptCount val="25"/>
                <c:pt idx="0">
                  <c:v>363</c:v>
                </c:pt>
                <c:pt idx="1">
                  <c:v>353</c:v>
                </c:pt>
                <c:pt idx="2">
                  <c:v>349</c:v>
                </c:pt>
                <c:pt idx="3">
                  <c:v>351</c:v>
                </c:pt>
                <c:pt idx="4">
                  <c:v>320</c:v>
                </c:pt>
                <c:pt idx="5">
                  <c:v>335</c:v>
                </c:pt>
                <c:pt idx="6">
                  <c:v>316</c:v>
                </c:pt>
                <c:pt idx="7">
                  <c:v>294</c:v>
                </c:pt>
                <c:pt idx="8">
                  <c:v>319</c:v>
                </c:pt>
                <c:pt idx="9">
                  <c:v>30</c:v>
                </c:pt>
                <c:pt idx="10">
                  <c:v>31</c:v>
                </c:pt>
                <c:pt idx="11">
                  <c:v>29</c:v>
                </c:pt>
                <c:pt idx="12">
                  <c:v>30</c:v>
                </c:pt>
                <c:pt idx="13">
                  <c:v>29</c:v>
                </c:pt>
                <c:pt idx="14">
                  <c:v>29</c:v>
                </c:pt>
                <c:pt idx="15">
                  <c:v>14</c:v>
                </c:pt>
                <c:pt idx="16">
                  <c:v>14</c:v>
                </c:pt>
                <c:pt idx="17">
                  <c:v>11</c:v>
                </c:pt>
                <c:pt idx="18">
                  <c:v>12</c:v>
                </c:pt>
                <c:pt idx="19">
                  <c:v>11</c:v>
                </c:pt>
                <c:pt idx="20">
                  <c:v>11</c:v>
                </c:pt>
                <c:pt idx="21">
                  <c:v>11</c:v>
                </c:pt>
                <c:pt idx="22">
                  <c:v>10</c:v>
                </c:pt>
                <c:pt idx="23">
                  <c:v>12</c:v>
                </c:pt>
                <c:pt idx="24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B78-4A87-8AFE-2A4DBBE37F0D}"/>
            </c:ext>
          </c:extLst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6666666666666666E-2"/>
                  <c:y val="-3.17623140048141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AE8-4336-A756-747CE35D9C4C}"/>
                </c:ext>
              </c:extLst>
            </c:dLbl>
            <c:dLbl>
              <c:idx val="1"/>
              <c:layout>
                <c:manualLayout>
                  <c:x val="1.3888888888888761E-3"/>
                  <c:y val="-2.93190590813669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FAE8-4336-A756-747CE35D9C4C}"/>
                </c:ext>
              </c:extLst>
            </c:dLbl>
            <c:dLbl>
              <c:idx val="2"/>
              <c:layout>
                <c:manualLayout>
                  <c:x val="-2.7777777777777779E-3"/>
                  <c:y val="-3.4205568928261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FAE8-4336-A756-747CE35D9C4C}"/>
                </c:ext>
              </c:extLst>
            </c:dLbl>
            <c:dLbl>
              <c:idx val="3"/>
              <c:layout>
                <c:manualLayout>
                  <c:x val="-1.3888888888888889E-3"/>
                  <c:y val="-3.176231400481417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FAE8-4336-A756-747CE35D9C4C}"/>
                </c:ext>
              </c:extLst>
            </c:dLbl>
            <c:dLbl>
              <c:idx val="4"/>
              <c:layout>
                <c:manualLayout>
                  <c:x val="0"/>
                  <c:y val="-3.176231400481419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FAE8-4336-A756-747CE35D9C4C}"/>
                </c:ext>
              </c:extLst>
            </c:dLbl>
            <c:dLbl>
              <c:idx val="5"/>
              <c:layout>
                <c:manualLayout>
                  <c:x val="8.3333333333333332E-3"/>
                  <c:y val="-2.4432549234472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FAE8-4336-A756-747CE35D9C4C}"/>
                </c:ext>
              </c:extLst>
            </c:dLbl>
            <c:dLbl>
              <c:idx val="6"/>
              <c:layout>
                <c:manualLayout>
                  <c:x val="1.8055555555555505E-2"/>
                  <c:y val="-2.443254923447246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FAE8-4336-A756-747CE35D9C4C}"/>
                </c:ext>
              </c:extLst>
            </c:dLbl>
            <c:dLbl>
              <c:idx val="7"/>
              <c:layout>
                <c:manualLayout>
                  <c:x val="1.8055555555555554E-2"/>
                  <c:y val="-3.420556892826141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AE8-4336-A756-747CE35D9C4C}"/>
                </c:ext>
              </c:extLst>
            </c:dLbl>
            <c:dLbl>
              <c:idx val="8"/>
              <c:layout>
                <c:manualLayout>
                  <c:x val="4.8611111111111008E-2"/>
                  <c:y val="-1.710278446413070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AE8-4336-A756-747CE35D9C4C}"/>
                </c:ext>
              </c:extLst>
            </c:dLbl>
            <c:dLbl>
              <c:idx val="9"/>
              <c:layout>
                <c:manualLayout>
                  <c:x val="-1.2500000000000101E-2"/>
                  <c:y val="-0.1050599617082314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FAE8-4336-A756-747CE35D9C4C}"/>
                </c:ext>
              </c:extLst>
            </c:dLbl>
            <c:dLbl>
              <c:idx val="10"/>
              <c:layout>
                <c:manualLayout>
                  <c:x val="-8.3333333333334356E-3"/>
                  <c:y val="-3.420556892826132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0-FAE8-4336-A756-747CE35D9C4C}"/>
                </c:ext>
              </c:extLst>
            </c:dLbl>
            <c:dLbl>
              <c:idx val="11"/>
              <c:layout>
                <c:manualLayout>
                  <c:x val="8.3333333333333332E-3"/>
                  <c:y val="-6.3524628009628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4-FAE8-4336-A756-747CE35D9C4C}"/>
                </c:ext>
              </c:extLst>
            </c:dLbl>
            <c:dLbl>
              <c:idx val="12"/>
              <c:layout>
                <c:manualLayout>
                  <c:x val="9.7222222222222224E-3"/>
                  <c:y val="-7.57409026268646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6-FAE8-4336-A756-747CE35D9C4C}"/>
                </c:ext>
              </c:extLst>
            </c:dLbl>
            <c:dLbl>
              <c:idx val="13"/>
              <c:layout>
                <c:manualLayout>
                  <c:x val="8.3333333333332309E-3"/>
                  <c:y val="-5.863811816273403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8-FAE8-4336-A756-747CE35D9C4C}"/>
                </c:ext>
              </c:extLst>
            </c:dLbl>
            <c:dLbl>
              <c:idx val="14"/>
              <c:layout>
                <c:manualLayout>
                  <c:x val="3.1944499125109362E-2"/>
                  <c:y val="-0.1136113539402968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0-FAE8-4336-A756-747CE35D9C4C}"/>
                </c:ext>
              </c:extLst>
            </c:dLbl>
            <c:dLbl>
              <c:idx val="15"/>
              <c:layout>
                <c:manualLayout>
                  <c:x val="0"/>
                  <c:y val="-7.57409026268645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FAE8-4336-A756-747CE35D9C4C}"/>
                </c:ext>
              </c:extLst>
            </c:dLbl>
            <c:dLbl>
              <c:idx val="16"/>
              <c:layout>
                <c:manualLayout>
                  <c:x val="1.8055555555555453E-2"/>
                  <c:y val="-8.795717724410097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46-FAE8-4336-A756-747CE35D9C4C}"/>
                </c:ext>
              </c:extLst>
            </c:dLbl>
            <c:dLbl>
              <c:idx val="17"/>
              <c:layout>
                <c:manualLayout>
                  <c:x val="1.61119886256775E-2"/>
                  <c:y val="-9.4466808542886208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FAE8-4336-A756-747CE35D9C4C}"/>
                </c:ext>
              </c:extLst>
            </c:dLbl>
            <c:dLbl>
              <c:idx val="18"/>
              <c:layout>
                <c:manualLayout>
                  <c:x val="2.3175660902671355E-2"/>
                  <c:y val="-9.425098937591408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FAE8-4336-A756-747CE35D9C4C}"/>
                </c:ext>
              </c:extLst>
            </c:dLbl>
            <c:dLbl>
              <c:idx val="19"/>
              <c:layout>
                <c:manualLayout>
                  <c:x val="1.4306066309078476E-2"/>
                  <c:y val="-9.45098967828771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FAE8-4336-A756-747CE35D9C4C}"/>
                </c:ext>
              </c:extLst>
            </c:dLbl>
            <c:dLbl>
              <c:idx val="20"/>
              <c:layout>
                <c:manualLayout>
                  <c:x val="5.7939152256677598E-3"/>
                  <c:y val="-9.120344131410060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D72-4F80-8EA1-740DD57A23E2}"/>
                </c:ext>
              </c:extLst>
            </c:dLbl>
            <c:dLbl>
              <c:idx val="21"/>
              <c:layout>
                <c:manualLayout>
                  <c:x val="-1.0622055206836256E-16"/>
                  <c:y val="-8.6403260192305931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D72-4F80-8EA1-740DD57A23E2}"/>
                </c:ext>
              </c:extLst>
            </c:dLbl>
            <c:dLbl>
              <c:idx val="22"/>
              <c:layout>
                <c:manualLayout>
                  <c:x val="-5.7939152256679715E-3"/>
                  <c:y val="-9.60036224358954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D72-4F80-8EA1-740DD57A23E2}"/>
                </c:ext>
              </c:extLst>
            </c:dLbl>
            <c:dLbl>
              <c:idx val="23"/>
              <c:layout>
                <c:manualLayout>
                  <c:x val="-5.7939152256678656E-3"/>
                  <c:y val="-9.6003622435895469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D72-4F80-8EA1-740DD57A23E2}"/>
                </c:ext>
              </c:extLst>
            </c:dLbl>
            <c:dLbl>
              <c:idx val="24"/>
              <c:layout>
                <c:manualLayout>
                  <c:x val="-1.0139351644918766E-2"/>
                  <c:y val="-9.6003622435895372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D72-4F80-8EA1-740DD57A2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Sheet1!$G$2:$G$26</c:f>
              <c:numCache>
                <c:formatCode>General</c:formatCode>
                <c:ptCount val="25"/>
                <c:pt idx="0">
                  <c:v>141</c:v>
                </c:pt>
                <c:pt idx="1">
                  <c:v>142</c:v>
                </c:pt>
                <c:pt idx="2">
                  <c:v>143</c:v>
                </c:pt>
                <c:pt idx="3">
                  <c:v>139</c:v>
                </c:pt>
                <c:pt idx="4">
                  <c:v>139</c:v>
                </c:pt>
                <c:pt idx="5">
                  <c:v>129</c:v>
                </c:pt>
                <c:pt idx="6">
                  <c:v>126</c:v>
                </c:pt>
                <c:pt idx="7">
                  <c:v>124</c:v>
                </c:pt>
                <c:pt idx="8">
                  <c:v>117</c:v>
                </c:pt>
                <c:pt idx="9">
                  <c:v>5</c:v>
                </c:pt>
                <c:pt idx="10">
                  <c:v>6</c:v>
                </c:pt>
                <c:pt idx="11">
                  <c:v>6</c:v>
                </c:pt>
                <c:pt idx="12">
                  <c:v>5</c:v>
                </c:pt>
                <c:pt idx="13">
                  <c:v>4</c:v>
                </c:pt>
                <c:pt idx="14">
                  <c:v>5</c:v>
                </c:pt>
                <c:pt idx="15">
                  <c:v>4</c:v>
                </c:pt>
                <c:pt idx="16">
                  <c:v>4</c:v>
                </c:pt>
                <c:pt idx="17">
                  <c:v>4</c:v>
                </c:pt>
                <c:pt idx="18">
                  <c:v>3</c:v>
                </c:pt>
                <c:pt idx="19">
                  <c:v>4</c:v>
                </c:pt>
                <c:pt idx="20">
                  <c:v>4</c:v>
                </c:pt>
                <c:pt idx="21">
                  <c:v>3</c:v>
                </c:pt>
                <c:pt idx="22">
                  <c:v>4</c:v>
                </c:pt>
                <c:pt idx="23">
                  <c:v>4</c:v>
                </c:pt>
                <c:pt idx="2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2B78-4A87-8AFE-2A4DBBE37F0D}"/>
            </c:ext>
          </c:extLst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4167010988246065E-3"/>
                  <c:y val="-5.130834352157617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B78-4A87-8AFE-2A4DBBE37F0D}"/>
                </c:ext>
              </c:extLst>
            </c:dLbl>
            <c:dLbl>
              <c:idx val="1"/>
              <c:layout>
                <c:manualLayout>
                  <c:x val="5.5555555555555558E-3"/>
                  <c:y val="-7.329764770341734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AE8-4336-A756-747CE35D9C4C}"/>
                </c:ext>
              </c:extLst>
            </c:dLbl>
            <c:dLbl>
              <c:idx val="2"/>
              <c:layout>
                <c:manualLayout>
                  <c:x val="5.4680664916885389E-8"/>
                  <c:y val="-6.71894142036604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FAE8-4336-A756-747CE35D9C4C}"/>
                </c:ext>
              </c:extLst>
            </c:dLbl>
            <c:dLbl>
              <c:idx val="3"/>
              <c:layout>
                <c:manualLayout>
                  <c:x val="-1.3888888888888889E-3"/>
                  <c:y val="-7.08543927799701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FAE8-4336-A756-747CE35D9C4C}"/>
                </c:ext>
              </c:extLst>
            </c:dLbl>
            <c:dLbl>
              <c:idx val="4"/>
              <c:layout>
                <c:manualLayout>
                  <c:x val="0"/>
                  <c:y val="-7.0854392779970105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FAE8-4336-A756-747CE35D9C4C}"/>
                </c:ext>
              </c:extLst>
            </c:dLbl>
            <c:dLbl>
              <c:idx val="5"/>
              <c:layout>
                <c:manualLayout>
                  <c:x val="4.1666666666666666E-3"/>
                  <c:y val="-6.5967882933075594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FAE8-4336-A756-747CE35D9C4C}"/>
                </c:ext>
              </c:extLst>
            </c:dLbl>
            <c:dLbl>
              <c:idx val="6"/>
              <c:layout>
                <c:manualLayout>
                  <c:x val="0"/>
                  <c:y val="-4.886509846894490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FAE8-4336-A756-747CE35D9C4C}"/>
                </c:ext>
              </c:extLst>
            </c:dLbl>
            <c:dLbl>
              <c:idx val="7"/>
              <c:layout>
                <c:manualLayout>
                  <c:x val="-5.5555555555556061E-3"/>
                  <c:y val="-6.3524628009628353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FAE8-4336-A756-747CE35D9C4C}"/>
                </c:ext>
              </c:extLst>
            </c:dLbl>
            <c:dLbl>
              <c:idx val="8"/>
              <c:layout>
                <c:manualLayout>
                  <c:x val="-4.1666666666666154E-3"/>
                  <c:y val="-4.886509846894488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AE8-4336-A756-747CE35D9C4C}"/>
                </c:ext>
              </c:extLst>
            </c:dLbl>
            <c:dLbl>
              <c:idx val="9"/>
              <c:layout>
                <c:manualLayout>
                  <c:x val="-4.1666666666666666E-3"/>
                  <c:y val="-7.57409026268646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FAE8-4336-A756-747CE35D9C4C}"/>
                </c:ext>
              </c:extLst>
            </c:dLbl>
            <c:dLbl>
              <c:idx val="10"/>
              <c:layout>
                <c:manualLayout>
                  <c:x val="6.9444444444443426E-3"/>
                  <c:y val="-7.5740902626864656E-2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FAE8-4336-A756-747CE35D9C4C}"/>
                </c:ext>
              </c:extLst>
            </c:dLbl>
            <c:dLbl>
              <c:idx val="11"/>
              <c:layout>
                <c:manualLayout>
                  <c:x val="0"/>
                  <c:y val="-0.1172762363254678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FAE8-4336-A756-747CE35D9C4C}"/>
                </c:ext>
              </c:extLst>
            </c:dLbl>
            <c:dLbl>
              <c:idx val="12"/>
              <c:layout>
                <c:manualLayout>
                  <c:x val="-5.5555555555555558E-3"/>
                  <c:y val="-0.117276236325467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FAE8-4336-A756-747CE35D9C4C}"/>
                </c:ext>
              </c:extLst>
            </c:dLbl>
            <c:dLbl>
              <c:idx val="13"/>
              <c:layout>
                <c:manualLayout>
                  <c:x val="-4.1666666666666666E-3"/>
                  <c:y val="-0.1172762363254678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FAE8-4336-A756-747CE35D9C4C}"/>
                </c:ext>
              </c:extLst>
            </c:dLbl>
            <c:dLbl>
              <c:idx val="14"/>
              <c:layout>
                <c:manualLayout>
                  <c:x val="8.3333333333333332E-3"/>
                  <c:y val="-0.1099464715551258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FAE8-4336-A756-747CE35D9C4C}"/>
                </c:ext>
              </c:extLst>
            </c:dLbl>
            <c:dLbl>
              <c:idx val="15"/>
              <c:layout>
                <c:manualLayout>
                  <c:x val="-2.7777777777777779E-3"/>
                  <c:y val="-0.1172762363254677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FAE8-4336-A756-747CE35D9C4C}"/>
                </c:ext>
              </c:extLst>
            </c:dLbl>
            <c:dLbl>
              <c:idx val="16"/>
              <c:layout>
                <c:manualLayout>
                  <c:x val="1.3888888888889906E-3"/>
                  <c:y val="-0.1026167067847843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FAE8-4336-A756-747CE35D9C4C}"/>
                </c:ext>
              </c:extLst>
            </c:dLbl>
            <c:dLbl>
              <c:idx val="17"/>
              <c:layout>
                <c:manualLayout>
                  <c:x val="1.5992802771133848E-2"/>
                  <c:y val="-0.121601627677164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FAE8-4336-A756-747CE35D9C4C}"/>
                </c:ext>
              </c:extLst>
            </c:dLbl>
            <c:dLbl>
              <c:idx val="18"/>
              <c:layout>
                <c:manualLayout>
                  <c:x val="2.7580633222469474E-2"/>
                  <c:y val="-0.12164471591715501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FAE8-4336-A756-747CE35D9C4C}"/>
                </c:ext>
              </c:extLst>
            </c:dLbl>
            <c:dLbl>
              <c:idx val="19"/>
              <c:layout>
                <c:manualLayout>
                  <c:x val="1.472315977325718E-2"/>
                  <c:y val="-0.1218605350841269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FAE8-4336-A756-747CE35D9C4C}"/>
                </c:ext>
              </c:extLst>
            </c:dLbl>
            <c:dLbl>
              <c:idx val="20"/>
              <c:layout>
                <c:manualLayout>
                  <c:x val="8.6908728385016922E-3"/>
                  <c:y val="-0.11280425636217724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D72-4F80-8EA1-740DD57A23E2}"/>
                </c:ext>
              </c:extLst>
            </c:dLbl>
            <c:dLbl>
              <c:idx val="21"/>
              <c:layout>
                <c:manualLayout>
                  <c:x val="-1.0622055206836256E-16"/>
                  <c:y val="-0.1248047091666639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D72-4F80-8EA1-740DD57A23E2}"/>
                </c:ext>
              </c:extLst>
            </c:dLbl>
            <c:dLbl>
              <c:idx val="22"/>
              <c:layout>
                <c:manualLayout>
                  <c:x val="-5.7939152256679715E-3"/>
                  <c:y val="-0.1320049808493560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BF-4784-B511-FD4E03C146F5}"/>
                </c:ext>
              </c:extLst>
            </c:dLbl>
            <c:dLbl>
              <c:idx val="23"/>
              <c:layout>
                <c:manualLayout>
                  <c:x val="0"/>
                  <c:y val="-0.124804709166664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D72-4F80-8EA1-740DD57A23E2}"/>
                </c:ext>
              </c:extLst>
            </c:dLbl>
            <c:dLbl>
              <c:idx val="24"/>
              <c:layout>
                <c:manualLayout>
                  <c:x val="0"/>
                  <c:y val="-0.1248047091666640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D72-4F80-8EA1-740DD57A23E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Sheet1!$A$2:$A$26</c:f>
              <c:numCache>
                <c:formatCode>General</c:formatCode>
                <c:ptCount val="25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  <c:pt idx="19">
                  <c:v>2015</c:v>
                </c:pt>
                <c:pt idx="20">
                  <c:v>2016</c:v>
                </c:pt>
                <c:pt idx="21">
                  <c:v>2017</c:v>
                </c:pt>
                <c:pt idx="22">
                  <c:v>2018</c:v>
                </c:pt>
                <c:pt idx="23">
                  <c:v>2019</c:v>
                </c:pt>
                <c:pt idx="24">
                  <c:v>2020</c:v>
                </c:pt>
              </c:numCache>
            </c:numRef>
          </c:cat>
          <c:val>
            <c:numRef>
              <c:f>Sheet1!$H$2:$H$26</c:f>
              <c:numCache>
                <c:formatCode>General</c:formatCode>
                <c:ptCount val="25"/>
                <c:pt idx="0">
                  <c:v>25</c:v>
                </c:pt>
                <c:pt idx="1">
                  <c:v>27</c:v>
                </c:pt>
                <c:pt idx="2">
                  <c:v>25</c:v>
                </c:pt>
                <c:pt idx="3">
                  <c:v>29</c:v>
                </c:pt>
                <c:pt idx="4">
                  <c:v>30</c:v>
                </c:pt>
                <c:pt idx="5">
                  <c:v>35</c:v>
                </c:pt>
                <c:pt idx="6">
                  <c:v>40</c:v>
                </c:pt>
                <c:pt idx="7">
                  <c:v>35</c:v>
                </c:pt>
                <c:pt idx="8">
                  <c:v>41</c:v>
                </c:pt>
                <c:pt idx="9">
                  <c:v>8</c:v>
                </c:pt>
                <c:pt idx="10">
                  <c:v>7</c:v>
                </c:pt>
                <c:pt idx="11">
                  <c:v>7</c:v>
                </c:pt>
                <c:pt idx="12">
                  <c:v>7</c:v>
                </c:pt>
                <c:pt idx="13">
                  <c:v>8</c:v>
                </c:pt>
                <c:pt idx="14">
                  <c:v>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78-4A87-8AFE-2A4DBBE37F0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534313352"/>
        <c:axId val="534314008"/>
      </c:barChart>
      <c:catAx>
        <c:axId val="534313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4314008"/>
        <c:crosses val="autoZero"/>
        <c:auto val="1"/>
        <c:lblAlgn val="ctr"/>
        <c:lblOffset val="100"/>
        <c:noMultiLvlLbl val="0"/>
      </c:catAx>
      <c:valAx>
        <c:axId val="534314008"/>
        <c:scaling>
          <c:orientation val="minMax"/>
          <c:max val="50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534313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610757831298417"/>
          <c:y val="1.6264087933278767E-2"/>
          <c:w val="0.22416437007874015"/>
          <c:h val="6.5656623257855873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900"/>
      </a:pPr>
      <a:endParaRPr lang="ja-JP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0.45981</cdr:x>
      <cdr:y>0.16393</cdr:y>
    </cdr:from>
    <cdr:to>
      <cdr:x>0.70254</cdr:x>
      <cdr:y>0.26435</cdr:y>
    </cdr:to>
    <cdr:sp macro="" textlink="">
      <cdr:nvSpPr>
        <cdr:cNvPr id="3" name="吹き出し: 折線 2">
          <a:extLst xmlns:a="http://schemas.openxmlformats.org/drawingml/2006/main">
            <a:ext uri="{FF2B5EF4-FFF2-40B4-BE49-F238E27FC236}">
              <a16:creationId xmlns:a16="http://schemas.microsoft.com/office/drawing/2014/main" id="{362BAD87-CC54-4189-8270-7C19F7E3B120}"/>
            </a:ext>
          </a:extLst>
        </cdr:cNvPr>
        <cdr:cNvSpPr/>
      </cdr:nvSpPr>
      <cdr:spPr>
        <a:xfrm xmlns:a="http://schemas.openxmlformats.org/drawingml/2006/main">
          <a:off x="4031522" y="867455"/>
          <a:ext cx="2128213" cy="531369"/>
        </a:xfrm>
        <a:prstGeom xmlns:a="http://schemas.openxmlformats.org/drawingml/2006/main" prst="borderCallout2">
          <a:avLst>
            <a:gd name="adj1" fmla="val 18750"/>
            <a:gd name="adj2" fmla="val -8333"/>
            <a:gd name="adj3" fmla="val 18750"/>
            <a:gd name="adj4" fmla="val -16667"/>
            <a:gd name="adj5" fmla="val 341599"/>
            <a:gd name="adj6" fmla="val -31213"/>
          </a:avLst>
        </a:prstGeom>
      </cdr:spPr>
      <cdr:style>
        <a:lnRef xmlns:a="http://schemas.openxmlformats.org/drawingml/2006/main" idx="1">
          <a:schemeClr val="accent1"/>
        </a:lnRef>
        <a:fillRef xmlns:a="http://schemas.openxmlformats.org/drawingml/2006/main" idx="2">
          <a:schemeClr val="accent1"/>
        </a:fillRef>
        <a:effectRef xmlns:a="http://schemas.openxmlformats.org/drawingml/2006/main" idx="1">
          <a:schemeClr val="accent1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 vertOverflow="clip" anchor="ctr"/>
        <a:lstStyle xmlns:a="http://schemas.openxmlformats.org/drawingml/2006/main"/>
        <a:p xmlns:a="http://schemas.openxmlformats.org/drawingml/2006/main">
          <a:r>
            <a:rPr lang="en-US" altLang="ja-JP" dirty="0"/>
            <a:t>2004</a:t>
          </a:r>
          <a:r>
            <a:rPr lang="ja-JP" altLang="en-US" dirty="0"/>
            <a:t>年</a:t>
          </a:r>
          <a:r>
            <a:rPr lang="en-US" altLang="ja-JP" dirty="0"/>
            <a:t>4</a:t>
          </a:r>
          <a:r>
            <a:rPr lang="ja-JP" altLang="en-US" dirty="0"/>
            <a:t>月国立大学、国立病院・</a:t>
          </a:r>
          <a:endParaRPr lang="en-US" altLang="ja-JP" dirty="0"/>
        </a:p>
        <a:p xmlns:a="http://schemas.openxmlformats.org/drawingml/2006/main">
          <a:r>
            <a:rPr lang="ja-JP" altLang="en-US" dirty="0"/>
            <a:t>国立療養所の独立法人化</a:t>
          </a:r>
          <a:endParaRPr lang="ja-JP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9C0C6-01AD-44AD-9BFB-405600D9F3F0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73DDA-5B94-4536-92A9-D233AC9885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0597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altLang="ja-JP" sz="1200" dirty="0"/>
              <a:t>2015.7.15	</a:t>
            </a:r>
            <a:r>
              <a:rPr lang="en-US" altLang="ja-JP" sz="1200" dirty="0"/>
              <a:t>First  Edition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2017.7.28	Update</a:t>
            </a:r>
          </a:p>
          <a:p>
            <a:r>
              <a:rPr lang="en-US" altLang="ja-JP" sz="1200" dirty="0">
                <a:solidFill>
                  <a:schemeClr val="accent4">
                    <a:lumMod val="50000"/>
                  </a:schemeClr>
                </a:solidFill>
              </a:rPr>
              <a:t>2020.5.28	Update</a:t>
            </a:r>
          </a:p>
          <a:p>
            <a:endParaRPr lang="en-US" altLang="ja-JP" sz="12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AF4B10-B28C-4A11-8D22-5379A31D83E0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4354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26501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5720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2504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0501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6341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80745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5830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619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830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709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7344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49269-EB51-406A-8272-8F8289B99DAA}" type="datetimeFigureOut">
              <a:rPr kumimoji="1" lang="ja-JP" altLang="en-US" smtClean="0"/>
              <a:t>2020/4/28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3CEB01-AE12-4C9B-BF7E-210B262B8D5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0465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.xml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5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月 4"/>
          <p:cNvSpPr/>
          <p:nvPr/>
        </p:nvSpPr>
        <p:spPr>
          <a:xfrm rot="10800000" flipV="1">
            <a:off x="7740352" y="188640"/>
            <a:ext cx="1224136" cy="504056"/>
          </a:xfrm>
          <a:prstGeom prst="moon">
            <a:avLst>
              <a:gd name="adj" fmla="val 13394"/>
            </a:avLst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>
            <a:noFill/>
          </a:ln>
          <a:effectLst>
            <a:outerShdw blurRad="76200" dir="2700000" sy="-23000" kx="-800400" algn="bl" rotWithShape="0">
              <a:schemeClr val="accent6">
                <a:lumMod val="50000"/>
                <a:alpha val="29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6984776" cy="562074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z="2400" dirty="0"/>
              <a:t>医療職（三）受給者の推移（国家公務員）</a:t>
            </a:r>
            <a:br>
              <a:rPr lang="en-US" altLang="ja-JP" sz="2800" dirty="0"/>
            </a:br>
            <a:r>
              <a:rPr lang="ja-JP" altLang="en-US" sz="1300" dirty="0"/>
              <a:t> </a:t>
            </a:r>
            <a:r>
              <a:rPr lang="en-US" altLang="ja-JP" sz="1300" dirty="0"/>
              <a:t>The change in the number of public officials who are in the Service of Medical Service (III) Salary Schedule.</a:t>
            </a:r>
            <a:endParaRPr kumimoji="1" lang="ja-JP" altLang="en-US" sz="27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24328" y="116632"/>
            <a:ext cx="1238418" cy="523220"/>
          </a:xfrm>
          <a:prstGeom prst="rect">
            <a:avLst/>
          </a:prstGeom>
          <a:noFill/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Last</a:t>
            </a:r>
            <a:r>
              <a:rPr lang="ja-JP" altLang="en-US" sz="1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1200" i="1" dirty="0">
                <a:latin typeface="Times New Roman" pitchFamily="18" charset="0"/>
                <a:cs typeface="Times New Roman" pitchFamily="18" charset="0"/>
              </a:rPr>
              <a:t>Update </a:t>
            </a:r>
          </a:p>
          <a:p>
            <a:pPr algn="r"/>
            <a:r>
              <a:rPr lang="en-US" altLang="ja-JP" sz="1600" b="1" dirty="0">
                <a:latin typeface="Times New Roman" pitchFamily="18" charset="0"/>
                <a:cs typeface="Times New Roman" pitchFamily="18" charset="0"/>
              </a:rPr>
              <a:t>2020.5.28</a:t>
            </a:r>
            <a:endParaRPr kumimoji="1" lang="ja-JP" altLang="en-US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0" y="6395319"/>
            <a:ext cx="9144000" cy="476672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27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7018306" y="6361583"/>
            <a:ext cx="144212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dirty="0"/>
              <a:t>Charting</a:t>
            </a:r>
            <a:r>
              <a:rPr lang="ja-JP" altLang="en-US" sz="1400" dirty="0"/>
              <a:t> </a:t>
            </a:r>
            <a:r>
              <a:rPr lang="en-US" altLang="ja-JP" sz="1400" dirty="0"/>
              <a:t>by MIKE</a:t>
            </a:r>
            <a:endParaRPr kumimoji="1" lang="ja-JP" altLang="en-US" sz="1400" dirty="0"/>
          </a:p>
        </p:txBody>
      </p:sp>
      <p:pic>
        <p:nvPicPr>
          <p:cNvPr id="10" name="Picture 2" descr="プリントアウト・コピー・無料配布ＯＫマーク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631450" y="6381328"/>
            <a:ext cx="512550" cy="476672"/>
          </a:xfrm>
          <a:prstGeom prst="rect">
            <a:avLst/>
          </a:prstGeom>
          <a:noFill/>
        </p:spPr>
      </p:pic>
      <p:sp>
        <p:nvSpPr>
          <p:cNvPr id="11" name="テキスト ボックス 10"/>
          <p:cNvSpPr txBox="1"/>
          <p:nvPr/>
        </p:nvSpPr>
        <p:spPr>
          <a:xfrm>
            <a:off x="0" y="6581001"/>
            <a:ext cx="7308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200" dirty="0"/>
              <a:t>DATA</a:t>
            </a:r>
            <a:r>
              <a:rPr lang="ja-JP" altLang="en-US" sz="1200" dirty="0"/>
              <a:t>：人事院 </a:t>
            </a:r>
            <a:r>
              <a:rPr lang="en-US" altLang="ja-JP" sz="1200" dirty="0"/>
              <a:t>『</a:t>
            </a:r>
            <a:r>
              <a:rPr lang="ja-JP" altLang="en-US" sz="1200" dirty="0"/>
              <a:t>年次報告書（各年度）</a:t>
            </a:r>
            <a:r>
              <a:rPr lang="en-US" altLang="ja-JP" sz="1200" dirty="0"/>
              <a:t>』</a:t>
            </a:r>
            <a:r>
              <a:rPr lang="ja-JP" altLang="en-US" sz="1200" dirty="0"/>
              <a:t>から、俸給表別在職者数を抽出</a:t>
            </a:r>
            <a:r>
              <a:rPr lang="en-US" altLang="ja-JP" sz="1200" dirty="0"/>
              <a:t>.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041134" y="6577607"/>
            <a:ext cx="14913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/>
              <a:t>ishida@mike.or.jp</a:t>
            </a:r>
            <a:endParaRPr kumimoji="1" lang="ja-JP" altLang="en-US" sz="1400" dirty="0"/>
          </a:p>
        </p:txBody>
      </p:sp>
      <p:graphicFrame>
        <p:nvGraphicFramePr>
          <p:cNvPr id="13" name="グラフ 12">
            <a:extLst>
              <a:ext uri="{FF2B5EF4-FFF2-40B4-BE49-F238E27FC236}">
                <a16:creationId xmlns:a16="http://schemas.microsoft.com/office/drawing/2014/main" id="{0141B57F-B49C-4472-91CF-EECDAE9FC78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87223581"/>
              </p:ext>
            </p:extLst>
          </p:nvPr>
        </p:nvGraphicFramePr>
        <p:xfrm>
          <a:off x="108430" y="977275"/>
          <a:ext cx="8767819" cy="5291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D06E5CB-2DEC-41FF-8737-23DFF1159DCA}"/>
              </a:ext>
            </a:extLst>
          </p:cNvPr>
          <p:cNvSpPr txBox="1"/>
          <p:nvPr/>
        </p:nvSpPr>
        <p:spPr>
          <a:xfrm>
            <a:off x="6182542" y="1151166"/>
            <a:ext cx="6217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（等）級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84E6038F-7D27-46E0-A194-BD23103167BA}"/>
              </a:ext>
            </a:extLst>
          </p:cNvPr>
          <p:cNvSpPr txBox="1"/>
          <p:nvPr/>
        </p:nvSpPr>
        <p:spPr>
          <a:xfrm>
            <a:off x="8649923" y="6027711"/>
            <a:ext cx="584116" cy="2768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（年）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8960F8F8-FC0B-4D11-B4CD-EF8A70995734}"/>
              </a:ext>
            </a:extLst>
          </p:cNvPr>
          <p:cNvSpPr txBox="1"/>
          <p:nvPr/>
        </p:nvSpPr>
        <p:spPr>
          <a:xfrm>
            <a:off x="187082" y="724179"/>
            <a:ext cx="50405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/>
              <a:t>（人）</a:t>
            </a:r>
          </a:p>
        </p:txBody>
      </p:sp>
      <p:sp>
        <p:nvSpPr>
          <p:cNvPr id="14" name="吹き出し: 折線 13">
            <a:extLst>
              <a:ext uri="{FF2B5EF4-FFF2-40B4-BE49-F238E27FC236}">
                <a16:creationId xmlns:a16="http://schemas.microsoft.com/office/drawing/2014/main" id="{0967F4DE-F13A-4F1A-9E0C-2278E8F55B07}"/>
              </a:ext>
            </a:extLst>
          </p:cNvPr>
          <p:cNvSpPr/>
          <p:nvPr/>
        </p:nvSpPr>
        <p:spPr>
          <a:xfrm>
            <a:off x="5756544" y="2832770"/>
            <a:ext cx="2023347" cy="409673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531322"/>
              <a:gd name="adj6" fmla="val -16589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dirty="0"/>
              <a:t>2010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月国立高度専門医療センターの独立法人化</a:t>
            </a:r>
            <a:endParaRPr lang="ja-JP" dirty="0"/>
          </a:p>
        </p:txBody>
      </p:sp>
      <p:sp>
        <p:nvSpPr>
          <p:cNvPr id="15" name="右中かっこ 14">
            <a:extLst>
              <a:ext uri="{FF2B5EF4-FFF2-40B4-BE49-F238E27FC236}">
                <a16:creationId xmlns:a16="http://schemas.microsoft.com/office/drawing/2014/main" id="{CB533312-D9A2-47F2-9388-F2363F50EB97}"/>
              </a:ext>
            </a:extLst>
          </p:cNvPr>
          <p:cNvSpPr/>
          <p:nvPr/>
        </p:nvSpPr>
        <p:spPr>
          <a:xfrm rot="16200000">
            <a:off x="6777878" y="3426164"/>
            <a:ext cx="972613" cy="3224130"/>
          </a:xfrm>
          <a:prstGeom prst="rightBrace">
            <a:avLst>
              <a:gd name="adj1" fmla="val 8333"/>
              <a:gd name="adj2" fmla="val 5081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5CD528A-1884-48E2-A314-8A14CB387E45}"/>
              </a:ext>
            </a:extLst>
          </p:cNvPr>
          <p:cNvSpPr/>
          <p:nvPr/>
        </p:nvSpPr>
        <p:spPr>
          <a:xfrm>
            <a:off x="6055304" y="3623008"/>
            <a:ext cx="2088233" cy="7567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100" dirty="0"/>
              <a:t>国立ハンセン病療養所職員</a:t>
            </a:r>
            <a:endParaRPr lang="en-US" altLang="ja-JP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kumimoji="1" lang="ja-JP" altLang="en-US" sz="1100" dirty="0"/>
              <a:t>医療刑務所</a:t>
            </a:r>
            <a:endParaRPr lang="en-US" altLang="ja-JP" sz="1100" dirty="0"/>
          </a:p>
          <a:p>
            <a:pPr marL="92075" indent="-92075">
              <a:buFont typeface="Arial" panose="020B0604020202020204" pitchFamily="34" charset="0"/>
              <a:buChar char="•"/>
            </a:pPr>
            <a:r>
              <a:rPr lang="ja-JP" altLang="en-US" sz="1100" dirty="0"/>
              <a:t>国立障害者リハビリテーションセンター　など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3872749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1256</TotalTime>
  <Words>247</Words>
  <Application>Microsoft Office PowerPoint</Application>
  <PresentationFormat>画面に合わせる (4:3)</PresentationFormat>
  <Paragraphs>141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​​テーマ</vt:lpstr>
      <vt:lpstr>医療職（三）受給者の推移（国家公務員）  The change in the number of public officials who are in the Service of Medical Service (III) Salary Schedule.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医療機関と地域で働く看護職数の推移  Number of  nurses working in medical institution and community</dc:title>
  <dc:creator>User05</dc:creator>
  <cp:lastModifiedBy>石田昌宏</cp:lastModifiedBy>
  <cp:revision>46</cp:revision>
  <cp:lastPrinted>2017-07-14T02:13:23Z</cp:lastPrinted>
  <dcterms:created xsi:type="dcterms:W3CDTF">2011-02-15T02:17:45Z</dcterms:created>
  <dcterms:modified xsi:type="dcterms:W3CDTF">2020-04-28T12:51:38Z</dcterms:modified>
</cp:coreProperties>
</file>