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44000" cy="6858000" type="screen4x3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546" y="4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662671" y="615746"/>
            <a:ext cx="1433322" cy="26449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740395" y="188976"/>
            <a:ext cx="1223772" cy="504444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6380987"/>
            <a:ext cx="9144000" cy="47701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34339" y="89407"/>
            <a:ext cx="4993640" cy="406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9.png"/><Relationship Id="rId21" Type="http://schemas.openxmlformats.org/officeDocument/2006/relationships/image" Target="../media/image24.png"/><Relationship Id="rId42" Type="http://schemas.openxmlformats.org/officeDocument/2006/relationships/image" Target="../media/image45.png"/><Relationship Id="rId47" Type="http://schemas.openxmlformats.org/officeDocument/2006/relationships/image" Target="../media/image50.png"/><Relationship Id="rId63" Type="http://schemas.openxmlformats.org/officeDocument/2006/relationships/image" Target="../media/image66.png"/><Relationship Id="rId68" Type="http://schemas.openxmlformats.org/officeDocument/2006/relationships/image" Target="../media/image71.png"/><Relationship Id="rId84" Type="http://schemas.openxmlformats.org/officeDocument/2006/relationships/image" Target="../media/image87.png"/><Relationship Id="rId89" Type="http://schemas.openxmlformats.org/officeDocument/2006/relationships/image" Target="../media/image91.png"/><Relationship Id="rId16" Type="http://schemas.openxmlformats.org/officeDocument/2006/relationships/image" Target="../media/image19.png"/><Relationship Id="rId11" Type="http://schemas.openxmlformats.org/officeDocument/2006/relationships/image" Target="../media/image14.png"/><Relationship Id="rId32" Type="http://schemas.openxmlformats.org/officeDocument/2006/relationships/image" Target="../media/image35.png"/><Relationship Id="rId37" Type="http://schemas.openxmlformats.org/officeDocument/2006/relationships/image" Target="../media/image40.png"/><Relationship Id="rId53" Type="http://schemas.openxmlformats.org/officeDocument/2006/relationships/image" Target="../media/image56.png"/><Relationship Id="rId58" Type="http://schemas.openxmlformats.org/officeDocument/2006/relationships/image" Target="../media/image61.png"/><Relationship Id="rId74" Type="http://schemas.openxmlformats.org/officeDocument/2006/relationships/image" Target="../media/image77.png"/><Relationship Id="rId79" Type="http://schemas.openxmlformats.org/officeDocument/2006/relationships/image" Target="../media/image82.png"/><Relationship Id="rId102" Type="http://schemas.openxmlformats.org/officeDocument/2006/relationships/image" Target="../media/image104.png"/><Relationship Id="rId5" Type="http://schemas.openxmlformats.org/officeDocument/2006/relationships/image" Target="../media/image8.png"/><Relationship Id="rId90" Type="http://schemas.openxmlformats.org/officeDocument/2006/relationships/image" Target="../media/image92.png"/><Relationship Id="rId95" Type="http://schemas.openxmlformats.org/officeDocument/2006/relationships/image" Target="../media/image97.png"/><Relationship Id="rId22" Type="http://schemas.openxmlformats.org/officeDocument/2006/relationships/image" Target="../media/image25.png"/><Relationship Id="rId27" Type="http://schemas.openxmlformats.org/officeDocument/2006/relationships/image" Target="../media/image30.png"/><Relationship Id="rId43" Type="http://schemas.openxmlformats.org/officeDocument/2006/relationships/image" Target="../media/image46.png"/><Relationship Id="rId48" Type="http://schemas.openxmlformats.org/officeDocument/2006/relationships/image" Target="../media/image51.png"/><Relationship Id="rId64" Type="http://schemas.openxmlformats.org/officeDocument/2006/relationships/image" Target="../media/image67.png"/><Relationship Id="rId69" Type="http://schemas.openxmlformats.org/officeDocument/2006/relationships/image" Target="../media/image72.png"/><Relationship Id="rId80" Type="http://schemas.openxmlformats.org/officeDocument/2006/relationships/image" Target="../media/image83.png"/><Relationship Id="rId85" Type="http://schemas.openxmlformats.org/officeDocument/2006/relationships/image" Target="../media/image88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33" Type="http://schemas.openxmlformats.org/officeDocument/2006/relationships/image" Target="../media/image36.png"/><Relationship Id="rId38" Type="http://schemas.openxmlformats.org/officeDocument/2006/relationships/image" Target="../media/image41.png"/><Relationship Id="rId59" Type="http://schemas.openxmlformats.org/officeDocument/2006/relationships/image" Target="../media/image62.png"/><Relationship Id="rId103" Type="http://schemas.openxmlformats.org/officeDocument/2006/relationships/image" Target="../media/image105.png"/><Relationship Id="rId20" Type="http://schemas.openxmlformats.org/officeDocument/2006/relationships/image" Target="../media/image23.png"/><Relationship Id="rId41" Type="http://schemas.openxmlformats.org/officeDocument/2006/relationships/image" Target="../media/image44.png"/><Relationship Id="rId54" Type="http://schemas.openxmlformats.org/officeDocument/2006/relationships/image" Target="../media/image57.png"/><Relationship Id="rId62" Type="http://schemas.openxmlformats.org/officeDocument/2006/relationships/image" Target="../media/image65.png"/><Relationship Id="rId70" Type="http://schemas.openxmlformats.org/officeDocument/2006/relationships/image" Target="../media/image73.png"/><Relationship Id="rId75" Type="http://schemas.openxmlformats.org/officeDocument/2006/relationships/image" Target="../media/image78.png"/><Relationship Id="rId83" Type="http://schemas.openxmlformats.org/officeDocument/2006/relationships/image" Target="../media/image86.png"/><Relationship Id="rId88" Type="http://schemas.openxmlformats.org/officeDocument/2006/relationships/image" Target="../media/image90.png"/><Relationship Id="rId91" Type="http://schemas.openxmlformats.org/officeDocument/2006/relationships/image" Target="../media/image93.png"/><Relationship Id="rId96" Type="http://schemas.openxmlformats.org/officeDocument/2006/relationships/image" Target="../media/image9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5" Type="http://schemas.openxmlformats.org/officeDocument/2006/relationships/image" Target="../media/image18.png"/><Relationship Id="rId23" Type="http://schemas.openxmlformats.org/officeDocument/2006/relationships/image" Target="../media/image26.png"/><Relationship Id="rId28" Type="http://schemas.openxmlformats.org/officeDocument/2006/relationships/image" Target="../media/image31.png"/><Relationship Id="rId36" Type="http://schemas.openxmlformats.org/officeDocument/2006/relationships/image" Target="../media/image39.png"/><Relationship Id="rId49" Type="http://schemas.openxmlformats.org/officeDocument/2006/relationships/image" Target="../media/image52.png"/><Relationship Id="rId57" Type="http://schemas.openxmlformats.org/officeDocument/2006/relationships/image" Target="../media/image60.png"/><Relationship Id="rId106" Type="http://schemas.openxmlformats.org/officeDocument/2006/relationships/image" Target="../media/image108.png"/><Relationship Id="rId10" Type="http://schemas.openxmlformats.org/officeDocument/2006/relationships/image" Target="../media/image13.png"/><Relationship Id="rId31" Type="http://schemas.openxmlformats.org/officeDocument/2006/relationships/image" Target="../media/image34.png"/><Relationship Id="rId44" Type="http://schemas.openxmlformats.org/officeDocument/2006/relationships/image" Target="../media/image47.png"/><Relationship Id="rId52" Type="http://schemas.openxmlformats.org/officeDocument/2006/relationships/image" Target="../media/image55.png"/><Relationship Id="rId60" Type="http://schemas.openxmlformats.org/officeDocument/2006/relationships/image" Target="../media/image63.png"/><Relationship Id="rId65" Type="http://schemas.openxmlformats.org/officeDocument/2006/relationships/image" Target="../media/image68.png"/><Relationship Id="rId73" Type="http://schemas.openxmlformats.org/officeDocument/2006/relationships/image" Target="../media/image76.png"/><Relationship Id="rId78" Type="http://schemas.openxmlformats.org/officeDocument/2006/relationships/image" Target="../media/image81.png"/><Relationship Id="rId81" Type="http://schemas.openxmlformats.org/officeDocument/2006/relationships/image" Target="../media/image84.png"/><Relationship Id="rId86" Type="http://schemas.openxmlformats.org/officeDocument/2006/relationships/image" Target="../media/image89.png"/><Relationship Id="rId94" Type="http://schemas.openxmlformats.org/officeDocument/2006/relationships/image" Target="../media/image96.png"/><Relationship Id="rId99" Type="http://schemas.openxmlformats.org/officeDocument/2006/relationships/image" Target="../media/image101.png"/><Relationship Id="rId101" Type="http://schemas.openxmlformats.org/officeDocument/2006/relationships/image" Target="../media/image10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9" Type="http://schemas.openxmlformats.org/officeDocument/2006/relationships/image" Target="../media/image42.png"/><Relationship Id="rId34" Type="http://schemas.openxmlformats.org/officeDocument/2006/relationships/image" Target="../media/image37.png"/><Relationship Id="rId50" Type="http://schemas.openxmlformats.org/officeDocument/2006/relationships/image" Target="../media/image53.png"/><Relationship Id="rId55" Type="http://schemas.openxmlformats.org/officeDocument/2006/relationships/image" Target="../media/image58.png"/><Relationship Id="rId76" Type="http://schemas.openxmlformats.org/officeDocument/2006/relationships/image" Target="../media/image79.png"/><Relationship Id="rId97" Type="http://schemas.openxmlformats.org/officeDocument/2006/relationships/image" Target="../media/image99.png"/><Relationship Id="rId104" Type="http://schemas.openxmlformats.org/officeDocument/2006/relationships/image" Target="../media/image106.png"/><Relationship Id="rId7" Type="http://schemas.openxmlformats.org/officeDocument/2006/relationships/image" Target="../media/image10.png"/><Relationship Id="rId71" Type="http://schemas.openxmlformats.org/officeDocument/2006/relationships/image" Target="../media/image74.png"/><Relationship Id="rId92" Type="http://schemas.openxmlformats.org/officeDocument/2006/relationships/image" Target="../media/image94.png"/><Relationship Id="rId2" Type="http://schemas.openxmlformats.org/officeDocument/2006/relationships/image" Target="../media/image5.png"/><Relationship Id="rId29" Type="http://schemas.openxmlformats.org/officeDocument/2006/relationships/image" Target="../media/image32.png"/><Relationship Id="rId24" Type="http://schemas.openxmlformats.org/officeDocument/2006/relationships/image" Target="../media/image27.png"/><Relationship Id="rId40" Type="http://schemas.openxmlformats.org/officeDocument/2006/relationships/image" Target="../media/image43.png"/><Relationship Id="rId45" Type="http://schemas.openxmlformats.org/officeDocument/2006/relationships/image" Target="../media/image48.png"/><Relationship Id="rId66" Type="http://schemas.openxmlformats.org/officeDocument/2006/relationships/image" Target="../media/image69.png"/><Relationship Id="rId87" Type="http://schemas.openxmlformats.org/officeDocument/2006/relationships/hyperlink" Target="mailto:info@masahiro-ishida.jp" TargetMode="External"/><Relationship Id="rId61" Type="http://schemas.openxmlformats.org/officeDocument/2006/relationships/image" Target="../media/image64.png"/><Relationship Id="rId82" Type="http://schemas.openxmlformats.org/officeDocument/2006/relationships/image" Target="../media/image85.png"/><Relationship Id="rId19" Type="http://schemas.openxmlformats.org/officeDocument/2006/relationships/image" Target="../media/image22.png"/><Relationship Id="rId14" Type="http://schemas.openxmlformats.org/officeDocument/2006/relationships/image" Target="../media/image17.png"/><Relationship Id="rId30" Type="http://schemas.openxmlformats.org/officeDocument/2006/relationships/image" Target="../media/image33.png"/><Relationship Id="rId35" Type="http://schemas.openxmlformats.org/officeDocument/2006/relationships/image" Target="../media/image38.png"/><Relationship Id="rId56" Type="http://schemas.openxmlformats.org/officeDocument/2006/relationships/image" Target="../media/image59.png"/><Relationship Id="rId77" Type="http://schemas.openxmlformats.org/officeDocument/2006/relationships/image" Target="../media/image80.png"/><Relationship Id="rId100" Type="http://schemas.openxmlformats.org/officeDocument/2006/relationships/image" Target="../media/image102.png"/><Relationship Id="rId105" Type="http://schemas.openxmlformats.org/officeDocument/2006/relationships/image" Target="../media/image107.png"/><Relationship Id="rId8" Type="http://schemas.openxmlformats.org/officeDocument/2006/relationships/image" Target="../media/image11.png"/><Relationship Id="rId51" Type="http://schemas.openxmlformats.org/officeDocument/2006/relationships/image" Target="../media/image54.png"/><Relationship Id="rId72" Type="http://schemas.openxmlformats.org/officeDocument/2006/relationships/image" Target="../media/image75.png"/><Relationship Id="rId93" Type="http://schemas.openxmlformats.org/officeDocument/2006/relationships/image" Target="../media/image95.png"/><Relationship Id="rId98" Type="http://schemas.openxmlformats.org/officeDocument/2006/relationships/image" Target="../media/image100.png"/><Relationship Id="rId3" Type="http://schemas.openxmlformats.org/officeDocument/2006/relationships/image" Target="../media/image6.png"/><Relationship Id="rId25" Type="http://schemas.openxmlformats.org/officeDocument/2006/relationships/image" Target="../media/image28.png"/><Relationship Id="rId46" Type="http://schemas.openxmlformats.org/officeDocument/2006/relationships/image" Target="../media/image49.png"/><Relationship Id="rId67" Type="http://schemas.openxmlformats.org/officeDocument/2006/relationships/image" Target="../media/image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4338" y="89407"/>
            <a:ext cx="5217465" cy="3969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/>
              <a:t>看護職</a:t>
            </a:r>
            <a:r>
              <a:rPr b="1" dirty="0"/>
              <a:t>養</a:t>
            </a:r>
            <a:r>
              <a:rPr b="1" spc="-5" dirty="0"/>
              <a:t>成</a:t>
            </a:r>
            <a:r>
              <a:rPr b="1" dirty="0"/>
              <a:t>コ</a:t>
            </a:r>
            <a:r>
              <a:rPr b="1" spc="-5" dirty="0"/>
              <a:t>ー</a:t>
            </a:r>
            <a:r>
              <a:rPr b="1" dirty="0"/>
              <a:t>ス</a:t>
            </a:r>
            <a:r>
              <a:rPr b="1" spc="-5" dirty="0"/>
              <a:t>別の入</a:t>
            </a:r>
            <a:r>
              <a:rPr b="1" dirty="0"/>
              <a:t>学</a:t>
            </a:r>
            <a:r>
              <a:rPr b="1" spc="-5" dirty="0"/>
              <a:t>時の年齢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34339" y="493268"/>
            <a:ext cx="3344545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5" dirty="0">
                <a:latin typeface="Times New Roman"/>
                <a:cs typeface="Times New Roman"/>
              </a:rPr>
              <a:t>Age</a:t>
            </a:r>
            <a:r>
              <a:rPr sz="1100" b="1" dirty="0">
                <a:latin typeface="Times New Roman"/>
                <a:cs typeface="Times New Roman"/>
              </a:rPr>
              <a:t> at</a:t>
            </a:r>
            <a:r>
              <a:rPr sz="1100" b="1" spc="-1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the</a:t>
            </a:r>
            <a:r>
              <a:rPr sz="1100" b="1" spc="-1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time</a:t>
            </a:r>
            <a:r>
              <a:rPr sz="1100" b="1" spc="-3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of</a:t>
            </a:r>
            <a:r>
              <a:rPr sz="1100" b="1" spc="-10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admission</a:t>
            </a:r>
            <a:r>
              <a:rPr sz="1100" b="1" spc="-3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(by</a:t>
            </a:r>
            <a:r>
              <a:rPr sz="1100" b="1" spc="-1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nurses</a:t>
            </a:r>
            <a:r>
              <a:rPr sz="1100" b="1" spc="-1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training</a:t>
            </a:r>
            <a:r>
              <a:rPr sz="1100" b="1" spc="-35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course)</a:t>
            </a:r>
            <a:endParaRPr sz="1100" b="1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45990" y="481076"/>
            <a:ext cx="25450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2016</a:t>
            </a:r>
            <a:r>
              <a:rPr sz="1200" b="1" spc="10" dirty="0">
                <a:latin typeface="MS PGothic"/>
                <a:cs typeface="MS PGothic"/>
              </a:rPr>
              <a:t>年</a:t>
            </a:r>
            <a:r>
              <a:rPr sz="1200" b="1" dirty="0">
                <a:latin typeface="Times New Roman"/>
                <a:cs typeface="Times New Roman"/>
              </a:rPr>
              <a:t>4</a:t>
            </a:r>
            <a:r>
              <a:rPr sz="1200" b="1" spc="10" dirty="0">
                <a:latin typeface="MS PGothic"/>
                <a:cs typeface="MS PGothic"/>
              </a:rPr>
              <a:t>月・</a:t>
            </a:r>
            <a:r>
              <a:rPr sz="1200" b="1" dirty="0">
                <a:latin typeface="Times New Roman"/>
                <a:cs typeface="Times New Roman"/>
              </a:rPr>
              <a:t>2018</a:t>
            </a:r>
            <a:r>
              <a:rPr sz="1200" b="1" dirty="0">
                <a:latin typeface="MS PGothic"/>
                <a:cs typeface="MS PGothic"/>
              </a:rPr>
              <a:t>年</a:t>
            </a:r>
            <a:r>
              <a:rPr sz="1200" b="1" dirty="0">
                <a:latin typeface="Times New Roman"/>
                <a:cs typeface="Times New Roman"/>
              </a:rPr>
              <a:t>4</a:t>
            </a:r>
            <a:r>
              <a:rPr sz="1200" b="1" dirty="0">
                <a:latin typeface="MS PGothic"/>
                <a:cs typeface="MS PGothic"/>
              </a:rPr>
              <a:t>月・</a:t>
            </a:r>
            <a:r>
              <a:rPr sz="1200" b="1" dirty="0">
                <a:latin typeface="Times New Roman"/>
                <a:cs typeface="Times New Roman"/>
              </a:rPr>
              <a:t>2020</a:t>
            </a:r>
            <a:r>
              <a:rPr sz="1200" b="1" dirty="0">
                <a:latin typeface="MS PGothic"/>
                <a:cs typeface="MS PGothic"/>
              </a:rPr>
              <a:t>年</a:t>
            </a:r>
            <a:r>
              <a:rPr sz="1200" b="1" dirty="0">
                <a:latin typeface="Times New Roman"/>
                <a:cs typeface="Times New Roman"/>
              </a:rPr>
              <a:t>4</a:t>
            </a:r>
            <a:r>
              <a:rPr sz="1200" b="1" dirty="0">
                <a:latin typeface="MS PGothic"/>
                <a:cs typeface="MS PGothic"/>
              </a:rPr>
              <a:t>月入学</a:t>
            </a:r>
            <a:endParaRPr sz="1200" b="1">
              <a:latin typeface="MS PGothic"/>
              <a:cs typeface="MS PGothic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838009" y="905065"/>
            <a:ext cx="8306434" cy="5953125"/>
            <a:chOff x="838009" y="905065"/>
            <a:chExt cx="8306434" cy="595312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631936" y="6380987"/>
              <a:ext cx="512062" cy="47700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42772" y="909827"/>
              <a:ext cx="7155180" cy="4244340"/>
            </a:xfrm>
            <a:custGeom>
              <a:avLst/>
              <a:gdLst/>
              <a:ahLst/>
              <a:cxnLst/>
              <a:rect l="l" t="t" r="r" b="b"/>
              <a:pathLst>
                <a:path w="7155180" h="4244340">
                  <a:moveTo>
                    <a:pt x="0" y="4244340"/>
                  </a:moveTo>
                  <a:lnTo>
                    <a:pt x="7155180" y="4244340"/>
                  </a:lnTo>
                </a:path>
                <a:path w="7155180" h="4244340">
                  <a:moveTo>
                    <a:pt x="0" y="3395472"/>
                  </a:moveTo>
                  <a:lnTo>
                    <a:pt x="7155180" y="3395472"/>
                  </a:lnTo>
                </a:path>
                <a:path w="7155180" h="4244340">
                  <a:moveTo>
                    <a:pt x="0" y="2546604"/>
                  </a:moveTo>
                  <a:lnTo>
                    <a:pt x="7155180" y="2546604"/>
                  </a:lnTo>
                </a:path>
                <a:path w="7155180" h="4244340">
                  <a:moveTo>
                    <a:pt x="0" y="1697736"/>
                  </a:moveTo>
                  <a:lnTo>
                    <a:pt x="7155180" y="1697736"/>
                  </a:lnTo>
                </a:path>
                <a:path w="7155180" h="4244340">
                  <a:moveTo>
                    <a:pt x="0" y="848868"/>
                  </a:moveTo>
                  <a:lnTo>
                    <a:pt x="7155180" y="848868"/>
                  </a:lnTo>
                </a:path>
                <a:path w="7155180" h="4244340">
                  <a:moveTo>
                    <a:pt x="0" y="0"/>
                  </a:moveTo>
                  <a:lnTo>
                    <a:pt x="715518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b="1"/>
            </a:p>
          </p:txBody>
        </p:sp>
        <p:sp>
          <p:nvSpPr>
            <p:cNvPr id="8" name="object 8"/>
            <p:cNvSpPr/>
            <p:nvPr/>
          </p:nvSpPr>
          <p:spPr>
            <a:xfrm>
              <a:off x="842772" y="909827"/>
              <a:ext cx="7155180" cy="5093335"/>
            </a:xfrm>
            <a:custGeom>
              <a:avLst/>
              <a:gdLst/>
              <a:ahLst/>
              <a:cxnLst/>
              <a:rect l="l" t="t" r="r" b="b"/>
              <a:pathLst>
                <a:path w="7155180" h="5093335">
                  <a:moveTo>
                    <a:pt x="0" y="5093208"/>
                  </a:moveTo>
                  <a:lnTo>
                    <a:pt x="7155180" y="5093208"/>
                  </a:lnTo>
                  <a:lnTo>
                    <a:pt x="7155180" y="0"/>
                  </a:lnTo>
                  <a:lnTo>
                    <a:pt x="0" y="0"/>
                  </a:lnTo>
                  <a:lnTo>
                    <a:pt x="0" y="5093208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b="1"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2584" y="1940052"/>
              <a:ext cx="332257" cy="4070604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39012" y="1860803"/>
              <a:ext cx="332257" cy="4149852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15440" y="1696211"/>
              <a:ext cx="332257" cy="4314444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368296" y="2302763"/>
              <a:ext cx="332257" cy="3707891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744723" y="2106167"/>
              <a:ext cx="332257" cy="3904487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122676" y="2106167"/>
              <a:ext cx="330746" cy="3904487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875532" y="5300472"/>
              <a:ext cx="332257" cy="710184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251960" y="5303519"/>
              <a:ext cx="332257" cy="707136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628387" y="5330951"/>
              <a:ext cx="332257" cy="679704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381243" y="5436107"/>
              <a:ext cx="332257" cy="574548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759195" y="5489448"/>
              <a:ext cx="330746" cy="521208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135624" y="5548883"/>
              <a:ext cx="330746" cy="461772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888480" y="5903975"/>
              <a:ext cx="332257" cy="106680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7264907" y="5905499"/>
              <a:ext cx="332257" cy="105156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7641336" y="5910072"/>
              <a:ext cx="332257" cy="100584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862584" y="1841030"/>
              <a:ext cx="332257" cy="179793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239012" y="1752638"/>
              <a:ext cx="332257" cy="188937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615440" y="1623021"/>
              <a:ext cx="332257" cy="153835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2368296" y="1965972"/>
              <a:ext cx="332257" cy="417563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2744723" y="1816608"/>
              <a:ext cx="332257" cy="370332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3122676" y="1857692"/>
              <a:ext cx="330746" cy="329247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5381243" y="5175478"/>
              <a:ext cx="332257" cy="341401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5759195" y="5270042"/>
              <a:ext cx="330746" cy="300177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6135624" y="5385816"/>
              <a:ext cx="330746" cy="243814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6888480" y="5541263"/>
              <a:ext cx="332257" cy="443484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7264907" y="5580887"/>
              <a:ext cx="332257" cy="405396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7641336" y="5670804"/>
              <a:ext cx="332257" cy="320103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862584" y="1807463"/>
              <a:ext cx="332257" cy="114300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2368296" y="1653489"/>
              <a:ext cx="332257" cy="393242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2744723" y="1566633"/>
              <a:ext cx="332257" cy="330746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3122676" y="1673402"/>
              <a:ext cx="330746" cy="265252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1239012" y="1725214"/>
              <a:ext cx="332257" cy="108030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5381243" y="4919509"/>
              <a:ext cx="332257" cy="336765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5759195" y="5073370"/>
              <a:ext cx="330746" cy="277393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6135624" y="5251704"/>
              <a:ext cx="330746" cy="214884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6888480" y="5387339"/>
              <a:ext cx="332257" cy="234670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7264907" y="5417819"/>
              <a:ext cx="332257" cy="243814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7641336" y="5554980"/>
              <a:ext cx="332257" cy="196596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862584" y="1787715"/>
              <a:ext cx="332257" cy="100774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1615440" y="1603222"/>
              <a:ext cx="332257" cy="100863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2368296" y="1444777"/>
              <a:ext cx="332257" cy="289534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2744723" y="1391462"/>
              <a:ext cx="332257" cy="256108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3122676" y="1542224"/>
              <a:ext cx="330746" cy="211899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3875532" y="5298973"/>
              <a:ext cx="332257" cy="82524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4251960" y="5302021"/>
              <a:ext cx="332257" cy="82524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4628387" y="5329453"/>
              <a:ext cx="332257" cy="82524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47" cstate="print"/>
            <a:stretch>
              <a:fillRect/>
            </a:stretch>
          </p:blipFill>
          <p:spPr>
            <a:xfrm>
              <a:off x="5381243" y="4690922"/>
              <a:ext cx="332257" cy="309321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48" cstate="print"/>
            <a:stretch>
              <a:fillRect/>
            </a:stretch>
          </p:blipFill>
          <p:spPr>
            <a:xfrm>
              <a:off x="5759195" y="4882921"/>
              <a:ext cx="330746" cy="271246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49" cstate="print"/>
            <a:stretch>
              <a:fillRect/>
            </a:stretch>
          </p:blipFill>
          <p:spPr>
            <a:xfrm>
              <a:off x="6135624" y="5102288"/>
              <a:ext cx="330746" cy="230187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50" cstate="print"/>
            <a:stretch>
              <a:fillRect/>
            </a:stretch>
          </p:blipFill>
          <p:spPr>
            <a:xfrm>
              <a:off x="6888480" y="5177078"/>
              <a:ext cx="332257" cy="291033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51" cstate="print"/>
            <a:stretch>
              <a:fillRect/>
            </a:stretch>
          </p:blipFill>
          <p:spPr>
            <a:xfrm>
              <a:off x="7264907" y="5206047"/>
              <a:ext cx="332257" cy="292671"/>
            </a:xfrm>
            <a:prstGeom prst="rect">
              <a:avLst/>
            </a:prstGeom>
          </p:spPr>
        </p:pic>
        <p:pic>
          <p:nvPicPr>
            <p:cNvPr id="60" name="object 60"/>
            <p:cNvPicPr/>
            <p:nvPr/>
          </p:nvPicPr>
          <p:blipFill>
            <a:blip r:embed="rId52" cstate="print"/>
            <a:stretch>
              <a:fillRect/>
            </a:stretch>
          </p:blipFill>
          <p:spPr>
            <a:xfrm>
              <a:off x="7641336" y="5419331"/>
              <a:ext cx="332257" cy="216382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53" cstate="print"/>
            <a:stretch>
              <a:fillRect/>
            </a:stretch>
          </p:blipFill>
          <p:spPr>
            <a:xfrm>
              <a:off x="862584" y="1772411"/>
              <a:ext cx="332257" cy="96012"/>
            </a:xfrm>
            <a:prstGeom prst="rect">
              <a:avLst/>
            </a:prstGeom>
          </p:spPr>
        </p:pic>
        <p:pic>
          <p:nvPicPr>
            <p:cNvPr id="62" name="object 62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368296" y="1336586"/>
              <a:ext cx="332257" cy="188937"/>
            </a:xfrm>
            <a:prstGeom prst="rect">
              <a:avLst/>
            </a:prstGeom>
          </p:spPr>
        </p:pic>
        <p:pic>
          <p:nvPicPr>
            <p:cNvPr id="63" name="object 63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2744723" y="1292390"/>
              <a:ext cx="332257" cy="179793"/>
            </a:xfrm>
            <a:prstGeom prst="rect">
              <a:avLst/>
            </a:prstGeom>
          </p:spPr>
        </p:pic>
        <p:pic>
          <p:nvPicPr>
            <p:cNvPr id="64" name="object 64"/>
            <p:cNvPicPr/>
            <p:nvPr/>
          </p:nvPicPr>
          <p:blipFill>
            <a:blip r:embed="rId54" cstate="print"/>
            <a:stretch>
              <a:fillRect/>
            </a:stretch>
          </p:blipFill>
          <p:spPr>
            <a:xfrm>
              <a:off x="3122676" y="1446237"/>
              <a:ext cx="330746" cy="176822"/>
            </a:xfrm>
            <a:prstGeom prst="rect">
              <a:avLst/>
            </a:prstGeom>
          </p:spPr>
        </p:pic>
        <p:pic>
          <p:nvPicPr>
            <p:cNvPr id="65" name="object 65"/>
            <p:cNvPicPr/>
            <p:nvPr/>
          </p:nvPicPr>
          <p:blipFill>
            <a:blip r:embed="rId55" cstate="print"/>
            <a:stretch>
              <a:fillRect/>
            </a:stretch>
          </p:blipFill>
          <p:spPr>
            <a:xfrm>
              <a:off x="1239012" y="1714550"/>
              <a:ext cx="332257" cy="91389"/>
            </a:xfrm>
            <a:prstGeom prst="rect">
              <a:avLst/>
            </a:prstGeom>
          </p:spPr>
        </p:pic>
        <p:pic>
          <p:nvPicPr>
            <p:cNvPr id="66" name="object 66"/>
            <p:cNvPicPr/>
            <p:nvPr/>
          </p:nvPicPr>
          <p:blipFill>
            <a:blip r:embed="rId56" cstate="print"/>
            <a:stretch>
              <a:fillRect/>
            </a:stretch>
          </p:blipFill>
          <p:spPr>
            <a:xfrm>
              <a:off x="5381243" y="4514037"/>
              <a:ext cx="332257" cy="257606"/>
            </a:xfrm>
            <a:prstGeom prst="rect">
              <a:avLst/>
            </a:prstGeom>
          </p:spPr>
        </p:pic>
        <p:pic>
          <p:nvPicPr>
            <p:cNvPr id="67" name="object 67"/>
            <p:cNvPicPr/>
            <p:nvPr/>
          </p:nvPicPr>
          <p:blipFill>
            <a:blip r:embed="rId57" cstate="print"/>
            <a:stretch>
              <a:fillRect/>
            </a:stretch>
          </p:blipFill>
          <p:spPr>
            <a:xfrm>
              <a:off x="5759195" y="4727511"/>
              <a:ext cx="330746" cy="236156"/>
            </a:xfrm>
            <a:prstGeom prst="rect">
              <a:avLst/>
            </a:prstGeom>
          </p:spPr>
        </p:pic>
        <p:pic>
          <p:nvPicPr>
            <p:cNvPr id="68" name="object 68"/>
            <p:cNvPicPr/>
            <p:nvPr/>
          </p:nvPicPr>
          <p:blipFill>
            <a:blip r:embed="rId58" cstate="print"/>
            <a:stretch>
              <a:fillRect/>
            </a:stretch>
          </p:blipFill>
          <p:spPr>
            <a:xfrm>
              <a:off x="6135624" y="4974272"/>
              <a:ext cx="330746" cy="208724"/>
            </a:xfrm>
            <a:prstGeom prst="rect">
              <a:avLst/>
            </a:prstGeom>
          </p:spPr>
        </p:pic>
        <p:pic>
          <p:nvPicPr>
            <p:cNvPr id="69" name="object 69"/>
            <p:cNvPicPr/>
            <p:nvPr/>
          </p:nvPicPr>
          <p:blipFill>
            <a:blip r:embed="rId59" cstate="print"/>
            <a:stretch>
              <a:fillRect/>
            </a:stretch>
          </p:blipFill>
          <p:spPr>
            <a:xfrm>
              <a:off x="6888480" y="4956111"/>
              <a:ext cx="332257" cy="301815"/>
            </a:xfrm>
            <a:prstGeom prst="rect">
              <a:avLst/>
            </a:prstGeom>
          </p:spPr>
        </p:pic>
        <p:pic>
          <p:nvPicPr>
            <p:cNvPr id="70" name="object 70"/>
            <p:cNvPicPr/>
            <p:nvPr/>
          </p:nvPicPr>
          <p:blipFill>
            <a:blip r:embed="rId60" cstate="print"/>
            <a:stretch>
              <a:fillRect/>
            </a:stretch>
          </p:blipFill>
          <p:spPr>
            <a:xfrm>
              <a:off x="7264907" y="4991074"/>
              <a:ext cx="332257" cy="295681"/>
            </a:xfrm>
            <a:prstGeom prst="rect">
              <a:avLst/>
            </a:prstGeom>
          </p:spPr>
        </p:pic>
        <p:pic>
          <p:nvPicPr>
            <p:cNvPr id="71" name="object 71"/>
            <p:cNvPicPr/>
            <p:nvPr/>
          </p:nvPicPr>
          <p:blipFill>
            <a:blip r:embed="rId61" cstate="print"/>
            <a:stretch>
              <a:fillRect/>
            </a:stretch>
          </p:blipFill>
          <p:spPr>
            <a:xfrm>
              <a:off x="7641336" y="5256301"/>
              <a:ext cx="332257" cy="243814"/>
            </a:xfrm>
            <a:prstGeom prst="rect">
              <a:avLst/>
            </a:prstGeom>
          </p:spPr>
        </p:pic>
        <p:pic>
          <p:nvPicPr>
            <p:cNvPr id="72" name="object 72"/>
            <p:cNvPicPr/>
            <p:nvPr/>
          </p:nvPicPr>
          <p:blipFill>
            <a:blip r:embed="rId62" cstate="print"/>
            <a:stretch>
              <a:fillRect/>
            </a:stretch>
          </p:blipFill>
          <p:spPr>
            <a:xfrm>
              <a:off x="862584" y="1746440"/>
              <a:ext cx="332257" cy="106616"/>
            </a:xfrm>
            <a:prstGeom prst="rect">
              <a:avLst/>
            </a:prstGeom>
          </p:spPr>
        </p:pic>
        <p:pic>
          <p:nvPicPr>
            <p:cNvPr id="73" name="object 73"/>
            <p:cNvPicPr/>
            <p:nvPr/>
          </p:nvPicPr>
          <p:blipFill>
            <a:blip r:embed="rId63" cstate="print"/>
            <a:stretch>
              <a:fillRect/>
            </a:stretch>
          </p:blipFill>
          <p:spPr>
            <a:xfrm>
              <a:off x="1615440" y="1600174"/>
              <a:ext cx="332257" cy="83972"/>
            </a:xfrm>
            <a:prstGeom prst="rect">
              <a:avLst/>
            </a:prstGeom>
          </p:spPr>
        </p:pic>
        <p:pic>
          <p:nvPicPr>
            <p:cNvPr id="74" name="object 74"/>
            <p:cNvPicPr/>
            <p:nvPr/>
          </p:nvPicPr>
          <p:blipFill>
            <a:blip r:embed="rId64" cstate="print"/>
            <a:stretch>
              <a:fillRect/>
            </a:stretch>
          </p:blipFill>
          <p:spPr>
            <a:xfrm>
              <a:off x="2368296" y="1281658"/>
              <a:ext cx="332257" cy="135534"/>
            </a:xfrm>
            <a:prstGeom prst="rect">
              <a:avLst/>
            </a:prstGeom>
          </p:spPr>
        </p:pic>
        <p:pic>
          <p:nvPicPr>
            <p:cNvPr id="75" name="object 75"/>
            <p:cNvPicPr/>
            <p:nvPr/>
          </p:nvPicPr>
          <p:blipFill>
            <a:blip r:embed="rId65" cstate="print"/>
            <a:stretch>
              <a:fillRect/>
            </a:stretch>
          </p:blipFill>
          <p:spPr>
            <a:xfrm>
              <a:off x="2744723" y="1235951"/>
              <a:ext cx="332257" cy="137299"/>
            </a:xfrm>
            <a:prstGeom prst="rect">
              <a:avLst/>
            </a:prstGeom>
          </p:spPr>
        </p:pic>
        <p:pic>
          <p:nvPicPr>
            <p:cNvPr id="76" name="object 76"/>
            <p:cNvPicPr/>
            <p:nvPr/>
          </p:nvPicPr>
          <p:blipFill>
            <a:blip r:embed="rId66" cstate="print"/>
            <a:stretch>
              <a:fillRect/>
            </a:stretch>
          </p:blipFill>
          <p:spPr>
            <a:xfrm>
              <a:off x="3122676" y="1388402"/>
              <a:ext cx="330746" cy="138772"/>
            </a:xfrm>
            <a:prstGeom prst="rect">
              <a:avLst/>
            </a:prstGeom>
          </p:spPr>
        </p:pic>
        <p:pic>
          <p:nvPicPr>
            <p:cNvPr id="77" name="object 77"/>
            <p:cNvPicPr/>
            <p:nvPr/>
          </p:nvPicPr>
          <p:blipFill>
            <a:blip r:embed="rId67" cstate="print"/>
            <a:stretch>
              <a:fillRect/>
            </a:stretch>
          </p:blipFill>
          <p:spPr>
            <a:xfrm>
              <a:off x="5381243" y="4341901"/>
              <a:ext cx="332257" cy="252958"/>
            </a:xfrm>
            <a:prstGeom prst="rect">
              <a:avLst/>
            </a:prstGeom>
          </p:spPr>
        </p:pic>
        <p:pic>
          <p:nvPicPr>
            <p:cNvPr id="78" name="object 78"/>
            <p:cNvPicPr/>
            <p:nvPr/>
          </p:nvPicPr>
          <p:blipFill>
            <a:blip r:embed="rId48" cstate="print"/>
            <a:stretch>
              <a:fillRect/>
            </a:stretch>
          </p:blipFill>
          <p:spPr>
            <a:xfrm>
              <a:off x="5759195" y="4536973"/>
              <a:ext cx="330746" cy="271246"/>
            </a:xfrm>
            <a:prstGeom prst="rect">
              <a:avLst/>
            </a:prstGeom>
          </p:spPr>
        </p:pic>
        <p:pic>
          <p:nvPicPr>
            <p:cNvPr id="79" name="object 79"/>
            <p:cNvPicPr/>
            <p:nvPr/>
          </p:nvPicPr>
          <p:blipFill>
            <a:blip r:embed="rId68" cstate="print"/>
            <a:stretch>
              <a:fillRect/>
            </a:stretch>
          </p:blipFill>
          <p:spPr>
            <a:xfrm>
              <a:off x="6135624" y="4782362"/>
              <a:ext cx="330746" cy="272745"/>
            </a:xfrm>
            <a:prstGeom prst="rect">
              <a:avLst/>
            </a:prstGeom>
          </p:spPr>
        </p:pic>
        <p:pic>
          <p:nvPicPr>
            <p:cNvPr id="80" name="object 80"/>
            <p:cNvPicPr/>
            <p:nvPr/>
          </p:nvPicPr>
          <p:blipFill>
            <a:blip r:embed="rId69" cstate="print"/>
            <a:stretch>
              <a:fillRect/>
            </a:stretch>
          </p:blipFill>
          <p:spPr>
            <a:xfrm>
              <a:off x="6888480" y="4591824"/>
              <a:ext cx="332257" cy="444995"/>
            </a:xfrm>
            <a:prstGeom prst="rect">
              <a:avLst/>
            </a:prstGeom>
          </p:spPr>
        </p:pic>
        <p:pic>
          <p:nvPicPr>
            <p:cNvPr id="81" name="object 81"/>
            <p:cNvPicPr/>
            <p:nvPr/>
          </p:nvPicPr>
          <p:blipFill>
            <a:blip r:embed="rId70" cstate="print"/>
            <a:stretch>
              <a:fillRect/>
            </a:stretch>
          </p:blipFill>
          <p:spPr>
            <a:xfrm>
              <a:off x="7264907" y="4581156"/>
              <a:ext cx="332257" cy="490715"/>
            </a:xfrm>
            <a:prstGeom prst="rect">
              <a:avLst/>
            </a:prstGeom>
          </p:spPr>
        </p:pic>
        <p:pic>
          <p:nvPicPr>
            <p:cNvPr id="82" name="object 82"/>
            <p:cNvPicPr/>
            <p:nvPr/>
          </p:nvPicPr>
          <p:blipFill>
            <a:blip r:embed="rId71" cstate="print"/>
            <a:stretch>
              <a:fillRect/>
            </a:stretch>
          </p:blipFill>
          <p:spPr>
            <a:xfrm>
              <a:off x="7641336" y="4885931"/>
              <a:ext cx="332257" cy="451116"/>
            </a:xfrm>
            <a:prstGeom prst="rect">
              <a:avLst/>
            </a:prstGeom>
          </p:spPr>
        </p:pic>
        <p:pic>
          <p:nvPicPr>
            <p:cNvPr id="83" name="object 83"/>
            <p:cNvPicPr/>
            <p:nvPr/>
          </p:nvPicPr>
          <p:blipFill>
            <a:blip r:embed="rId72" cstate="print"/>
            <a:stretch>
              <a:fillRect/>
            </a:stretch>
          </p:blipFill>
          <p:spPr>
            <a:xfrm>
              <a:off x="1281684" y="1734311"/>
              <a:ext cx="251459" cy="4268724"/>
            </a:xfrm>
            <a:prstGeom prst="rect">
              <a:avLst/>
            </a:prstGeom>
          </p:spPr>
        </p:pic>
        <p:pic>
          <p:nvPicPr>
            <p:cNvPr id="84" name="object 84"/>
            <p:cNvPicPr/>
            <p:nvPr/>
          </p:nvPicPr>
          <p:blipFill>
            <a:blip r:embed="rId73" cstate="print"/>
            <a:stretch>
              <a:fillRect/>
            </a:stretch>
          </p:blipFill>
          <p:spPr>
            <a:xfrm>
              <a:off x="905256" y="1766316"/>
              <a:ext cx="251459" cy="4236720"/>
            </a:xfrm>
            <a:prstGeom prst="rect">
              <a:avLst/>
            </a:prstGeom>
          </p:spPr>
        </p:pic>
        <p:pic>
          <p:nvPicPr>
            <p:cNvPr id="85" name="object 85"/>
            <p:cNvPicPr/>
            <p:nvPr/>
          </p:nvPicPr>
          <p:blipFill>
            <a:blip r:embed="rId74" cstate="print"/>
            <a:stretch>
              <a:fillRect/>
            </a:stretch>
          </p:blipFill>
          <p:spPr>
            <a:xfrm>
              <a:off x="1658111" y="1620011"/>
              <a:ext cx="251460" cy="4383024"/>
            </a:xfrm>
            <a:prstGeom prst="rect">
              <a:avLst/>
            </a:prstGeom>
          </p:spPr>
        </p:pic>
        <p:pic>
          <p:nvPicPr>
            <p:cNvPr id="86" name="object 86"/>
            <p:cNvPicPr/>
            <p:nvPr/>
          </p:nvPicPr>
          <p:blipFill>
            <a:blip r:embed="rId75" cstate="print"/>
            <a:stretch>
              <a:fillRect/>
            </a:stretch>
          </p:blipFill>
          <p:spPr>
            <a:xfrm>
              <a:off x="3918204" y="5320283"/>
              <a:ext cx="251460" cy="682751"/>
            </a:xfrm>
            <a:prstGeom prst="rect">
              <a:avLst/>
            </a:prstGeom>
          </p:spPr>
        </p:pic>
        <p:pic>
          <p:nvPicPr>
            <p:cNvPr id="87" name="object 87"/>
            <p:cNvPicPr/>
            <p:nvPr/>
          </p:nvPicPr>
          <p:blipFill>
            <a:blip r:embed="rId76" cstate="print"/>
            <a:stretch>
              <a:fillRect/>
            </a:stretch>
          </p:blipFill>
          <p:spPr>
            <a:xfrm>
              <a:off x="4294631" y="5323331"/>
              <a:ext cx="251460" cy="679704"/>
            </a:xfrm>
            <a:prstGeom prst="rect">
              <a:avLst/>
            </a:prstGeom>
          </p:spPr>
        </p:pic>
        <p:pic>
          <p:nvPicPr>
            <p:cNvPr id="88" name="object 88"/>
            <p:cNvPicPr/>
            <p:nvPr/>
          </p:nvPicPr>
          <p:blipFill>
            <a:blip r:embed="rId77" cstate="print"/>
            <a:stretch>
              <a:fillRect/>
            </a:stretch>
          </p:blipFill>
          <p:spPr>
            <a:xfrm>
              <a:off x="4671060" y="5350763"/>
              <a:ext cx="251460" cy="652272"/>
            </a:xfrm>
            <a:prstGeom prst="rect">
              <a:avLst/>
            </a:prstGeom>
          </p:spPr>
        </p:pic>
        <p:pic>
          <p:nvPicPr>
            <p:cNvPr id="89" name="object 89"/>
            <p:cNvPicPr/>
            <p:nvPr/>
          </p:nvPicPr>
          <p:blipFill>
            <a:blip r:embed="rId78" cstate="print"/>
            <a:stretch>
              <a:fillRect/>
            </a:stretch>
          </p:blipFill>
          <p:spPr>
            <a:xfrm>
              <a:off x="3165348" y="1408176"/>
              <a:ext cx="249936" cy="4594860"/>
            </a:xfrm>
            <a:prstGeom prst="rect">
              <a:avLst/>
            </a:prstGeom>
          </p:spPr>
        </p:pic>
        <p:pic>
          <p:nvPicPr>
            <p:cNvPr id="90" name="object 90"/>
            <p:cNvPicPr/>
            <p:nvPr/>
          </p:nvPicPr>
          <p:blipFill>
            <a:blip r:embed="rId79" cstate="print"/>
            <a:stretch>
              <a:fillRect/>
            </a:stretch>
          </p:blipFill>
          <p:spPr>
            <a:xfrm>
              <a:off x="2787395" y="1255775"/>
              <a:ext cx="251460" cy="4747260"/>
            </a:xfrm>
            <a:prstGeom prst="rect">
              <a:avLst/>
            </a:prstGeom>
          </p:spPr>
        </p:pic>
        <p:pic>
          <p:nvPicPr>
            <p:cNvPr id="91" name="object 91"/>
            <p:cNvPicPr/>
            <p:nvPr/>
          </p:nvPicPr>
          <p:blipFill>
            <a:blip r:embed="rId80" cstate="print"/>
            <a:stretch>
              <a:fillRect/>
            </a:stretch>
          </p:blipFill>
          <p:spPr>
            <a:xfrm>
              <a:off x="2410968" y="1301495"/>
              <a:ext cx="251460" cy="4701540"/>
            </a:xfrm>
            <a:prstGeom prst="rect">
              <a:avLst/>
            </a:prstGeom>
          </p:spPr>
        </p:pic>
        <p:pic>
          <p:nvPicPr>
            <p:cNvPr id="92" name="object 92"/>
            <p:cNvPicPr/>
            <p:nvPr/>
          </p:nvPicPr>
          <p:blipFill>
            <a:blip r:embed="rId81" cstate="print"/>
            <a:stretch>
              <a:fillRect/>
            </a:stretch>
          </p:blipFill>
          <p:spPr>
            <a:xfrm>
              <a:off x="5423916" y="4361687"/>
              <a:ext cx="251460" cy="1641348"/>
            </a:xfrm>
            <a:prstGeom prst="rect">
              <a:avLst/>
            </a:prstGeom>
          </p:spPr>
        </p:pic>
        <p:pic>
          <p:nvPicPr>
            <p:cNvPr id="93" name="object 93"/>
            <p:cNvPicPr/>
            <p:nvPr/>
          </p:nvPicPr>
          <p:blipFill>
            <a:blip r:embed="rId82" cstate="print"/>
            <a:stretch>
              <a:fillRect/>
            </a:stretch>
          </p:blipFill>
          <p:spPr>
            <a:xfrm>
              <a:off x="5801868" y="4556760"/>
              <a:ext cx="249936" cy="1446276"/>
            </a:xfrm>
            <a:prstGeom prst="rect">
              <a:avLst/>
            </a:prstGeom>
          </p:spPr>
        </p:pic>
        <p:pic>
          <p:nvPicPr>
            <p:cNvPr id="94" name="object 94"/>
            <p:cNvPicPr/>
            <p:nvPr/>
          </p:nvPicPr>
          <p:blipFill>
            <a:blip r:embed="rId83" cstate="print"/>
            <a:stretch>
              <a:fillRect/>
            </a:stretch>
          </p:blipFill>
          <p:spPr>
            <a:xfrm>
              <a:off x="6178295" y="4802124"/>
              <a:ext cx="249936" cy="1200912"/>
            </a:xfrm>
            <a:prstGeom prst="rect">
              <a:avLst/>
            </a:prstGeom>
          </p:spPr>
        </p:pic>
        <p:pic>
          <p:nvPicPr>
            <p:cNvPr id="95" name="object 95"/>
            <p:cNvPicPr/>
            <p:nvPr/>
          </p:nvPicPr>
          <p:blipFill>
            <a:blip r:embed="rId84" cstate="print"/>
            <a:stretch>
              <a:fillRect/>
            </a:stretch>
          </p:blipFill>
          <p:spPr>
            <a:xfrm>
              <a:off x="6931151" y="4611624"/>
              <a:ext cx="251459" cy="1391412"/>
            </a:xfrm>
            <a:prstGeom prst="rect">
              <a:avLst/>
            </a:prstGeom>
          </p:spPr>
        </p:pic>
        <p:pic>
          <p:nvPicPr>
            <p:cNvPr id="96" name="object 96"/>
            <p:cNvPicPr/>
            <p:nvPr/>
          </p:nvPicPr>
          <p:blipFill>
            <a:blip r:embed="rId85" cstate="print"/>
            <a:stretch>
              <a:fillRect/>
            </a:stretch>
          </p:blipFill>
          <p:spPr>
            <a:xfrm>
              <a:off x="7307580" y="4600956"/>
              <a:ext cx="251459" cy="1402080"/>
            </a:xfrm>
            <a:prstGeom prst="rect">
              <a:avLst/>
            </a:prstGeom>
          </p:spPr>
        </p:pic>
        <p:pic>
          <p:nvPicPr>
            <p:cNvPr id="97" name="object 97"/>
            <p:cNvPicPr/>
            <p:nvPr/>
          </p:nvPicPr>
          <p:blipFill>
            <a:blip r:embed="rId86" cstate="print"/>
            <a:stretch>
              <a:fillRect/>
            </a:stretch>
          </p:blipFill>
          <p:spPr>
            <a:xfrm>
              <a:off x="7684007" y="4905756"/>
              <a:ext cx="251459" cy="1097280"/>
            </a:xfrm>
            <a:prstGeom prst="rect">
              <a:avLst/>
            </a:prstGeom>
          </p:spPr>
        </p:pic>
        <p:sp>
          <p:nvSpPr>
            <p:cNvPr id="98" name="object 98"/>
            <p:cNvSpPr/>
            <p:nvPr/>
          </p:nvSpPr>
          <p:spPr>
            <a:xfrm>
              <a:off x="842772" y="6003036"/>
              <a:ext cx="7155180" cy="0"/>
            </a:xfrm>
            <a:custGeom>
              <a:avLst/>
              <a:gdLst/>
              <a:ahLst/>
              <a:cxnLst/>
              <a:rect l="l" t="t" r="r" b="b"/>
              <a:pathLst>
                <a:path w="7155180">
                  <a:moveTo>
                    <a:pt x="0" y="0"/>
                  </a:moveTo>
                  <a:lnTo>
                    <a:pt x="715518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b="1"/>
            </a:p>
          </p:txBody>
        </p:sp>
      </p:grpSp>
      <p:sp>
        <p:nvSpPr>
          <p:cNvPr id="99" name="object 99"/>
          <p:cNvSpPr txBox="1"/>
          <p:nvPr/>
        </p:nvSpPr>
        <p:spPr>
          <a:xfrm>
            <a:off x="78739" y="6609689"/>
            <a:ext cx="370649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Calibri"/>
                <a:cs typeface="Calibri"/>
              </a:rPr>
              <a:t>D</a:t>
            </a:r>
            <a:r>
              <a:rPr sz="1200" b="1" spc="-95" dirty="0">
                <a:latin typeface="Calibri"/>
                <a:cs typeface="Calibri"/>
              </a:rPr>
              <a:t>AT</a:t>
            </a:r>
            <a:r>
              <a:rPr sz="1200" b="1" dirty="0">
                <a:latin typeface="Calibri"/>
                <a:cs typeface="Calibri"/>
              </a:rPr>
              <a:t>A</a:t>
            </a:r>
            <a:r>
              <a:rPr sz="1200" b="1" dirty="0">
                <a:latin typeface="MS PGothic"/>
                <a:cs typeface="MS PGothic"/>
              </a:rPr>
              <a:t>：平成</a:t>
            </a:r>
            <a:r>
              <a:rPr sz="1200" b="1" dirty="0">
                <a:latin typeface="Calibri"/>
                <a:cs typeface="Calibri"/>
              </a:rPr>
              <a:t>28</a:t>
            </a:r>
            <a:r>
              <a:rPr sz="1200" b="1" dirty="0">
                <a:latin typeface="MS PGothic"/>
                <a:cs typeface="MS PGothic"/>
              </a:rPr>
              <a:t>年・平</a:t>
            </a:r>
            <a:r>
              <a:rPr sz="1200" b="1" spc="-5" dirty="0">
                <a:latin typeface="MS PGothic"/>
                <a:cs typeface="MS PGothic"/>
              </a:rPr>
              <a:t>成</a:t>
            </a:r>
            <a:r>
              <a:rPr sz="1200" b="1" dirty="0">
                <a:latin typeface="Calibri"/>
                <a:cs typeface="Calibri"/>
              </a:rPr>
              <a:t>30</a:t>
            </a:r>
            <a:r>
              <a:rPr sz="1200" b="1" dirty="0">
                <a:latin typeface="MS PGothic"/>
                <a:cs typeface="MS PGothic"/>
              </a:rPr>
              <a:t>年・令和</a:t>
            </a:r>
            <a:r>
              <a:rPr sz="1200" b="1" dirty="0">
                <a:latin typeface="Calibri"/>
                <a:cs typeface="Calibri"/>
              </a:rPr>
              <a:t>2</a:t>
            </a:r>
            <a:r>
              <a:rPr sz="1200" b="1" dirty="0">
                <a:latin typeface="MS PGothic"/>
                <a:cs typeface="MS PGothic"/>
              </a:rPr>
              <a:t>年看護関係統計資料集</a:t>
            </a:r>
          </a:p>
        </p:txBody>
      </p:sp>
      <p:sp>
        <p:nvSpPr>
          <p:cNvPr id="100" name="object 100"/>
          <p:cNvSpPr txBox="1"/>
          <p:nvPr/>
        </p:nvSpPr>
        <p:spPr>
          <a:xfrm>
            <a:off x="7843773" y="145160"/>
            <a:ext cx="841375" cy="450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9375">
              <a:lnSpc>
                <a:spcPts val="143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Last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Update</a:t>
            </a:r>
            <a:endParaRPr sz="1200" b="1">
              <a:latin typeface="Times New Roman"/>
              <a:cs typeface="Times New Roman"/>
            </a:endParaRPr>
          </a:p>
          <a:p>
            <a:pPr marL="12700">
              <a:lnSpc>
                <a:spcPts val="1910"/>
              </a:lnSpc>
            </a:pPr>
            <a:r>
              <a:rPr sz="1600" b="1" spc="-5" dirty="0">
                <a:latin typeface="Times New Roman"/>
                <a:cs typeface="Times New Roman"/>
              </a:rPr>
              <a:t>2021.6.09</a:t>
            </a:r>
            <a:endParaRPr sz="1600" b="1">
              <a:latin typeface="Times New Roman"/>
              <a:cs typeface="Times New Roman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6716270" y="6402425"/>
            <a:ext cx="1970530" cy="4276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969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MS PGothic"/>
                <a:cs typeface="MS PGothic"/>
              </a:rPr>
              <a:t>石田まさひろ政策研究会</a:t>
            </a:r>
            <a:endParaRPr sz="1300" b="1" dirty="0">
              <a:latin typeface="MS PGothic"/>
              <a:cs typeface="MS P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b="1" spc="-5" dirty="0">
                <a:latin typeface="Calibri"/>
                <a:cs typeface="Calibri"/>
                <a:hlinkClick r:id="rId87"/>
              </a:rPr>
              <a:t>info@masahiro-ishida.jp</a:t>
            </a:r>
            <a:endParaRPr sz="1400" b="1" dirty="0">
              <a:latin typeface="Calibri"/>
              <a:cs typeface="Calibri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798271" y="3829304"/>
            <a:ext cx="84201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15" baseline="-13888" dirty="0">
                <a:latin typeface="Calibri"/>
                <a:cs typeface="Calibri"/>
              </a:rPr>
              <a:t>23815</a:t>
            </a:r>
            <a:r>
              <a:rPr sz="1200" b="1" spc="-10" dirty="0">
                <a:latin typeface="Calibri"/>
                <a:cs typeface="Calibri"/>
              </a:rPr>
              <a:t>24282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1577086" y="3747261"/>
            <a:ext cx="41402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25248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2318130" y="4012438"/>
            <a:ext cx="41402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21676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2707385" y="3951858"/>
            <a:ext cx="79121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Calibri"/>
                <a:cs typeface="Calibri"/>
              </a:rPr>
              <a:t>2284022839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3875659" y="5550814"/>
            <a:ext cx="109029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4020</a:t>
            </a:r>
            <a:r>
              <a:rPr sz="1200" b="1" spc="20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4005</a:t>
            </a:r>
            <a:r>
              <a:rPr sz="1200" b="1" spc="204" dirty="0">
                <a:latin typeface="Calibri"/>
                <a:cs typeface="Calibri"/>
              </a:rPr>
              <a:t> </a:t>
            </a:r>
            <a:r>
              <a:rPr sz="1800" b="1" baseline="-4629" dirty="0">
                <a:latin typeface="Calibri"/>
                <a:cs typeface="Calibri"/>
              </a:rPr>
              <a:t>3842</a:t>
            </a:r>
            <a:endParaRPr sz="1800" b="1" baseline="-4629">
              <a:latin typeface="Calibri"/>
              <a:cs typeface="Calibri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5356859" y="5617261"/>
            <a:ext cx="76390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3223</a:t>
            </a:r>
            <a:r>
              <a:rPr sz="1200" b="1" spc="185" dirty="0">
                <a:latin typeface="Calibri"/>
                <a:cs typeface="Calibri"/>
              </a:rPr>
              <a:t> </a:t>
            </a:r>
            <a:r>
              <a:rPr sz="1800" b="1" baseline="-9259" dirty="0">
                <a:latin typeface="Calibri"/>
                <a:cs typeface="Calibri"/>
              </a:rPr>
              <a:t>2909</a:t>
            </a:r>
            <a:endParaRPr sz="1800" b="1" baseline="-9259">
              <a:latin typeface="Calibri"/>
              <a:cs typeface="Calibri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6135751" y="5673953"/>
            <a:ext cx="33655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2555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6928866" y="5854395"/>
            <a:ext cx="101219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9255" algn="l"/>
                <a:tab pos="765810" algn="l"/>
              </a:tabLst>
            </a:pPr>
            <a:r>
              <a:rPr sz="1800" b="1" baseline="2314" dirty="0">
                <a:latin typeface="Calibri"/>
                <a:cs typeface="Calibri"/>
              </a:rPr>
              <a:t>468	</a:t>
            </a:r>
            <a:r>
              <a:rPr sz="1200" b="1" dirty="0">
                <a:latin typeface="Calibri"/>
                <a:cs typeface="Calibri"/>
              </a:rPr>
              <a:t>459	430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2368676" y="2041905"/>
            <a:ext cx="33655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1985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2720085" y="1868551"/>
            <a:ext cx="76390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1698</a:t>
            </a:r>
            <a:r>
              <a:rPr sz="1200" b="1" spc="185" dirty="0">
                <a:latin typeface="Calibri"/>
                <a:cs typeface="Calibri"/>
              </a:rPr>
              <a:t> </a:t>
            </a:r>
            <a:r>
              <a:rPr sz="1800" b="1" baseline="-6944" dirty="0">
                <a:latin typeface="Calibri"/>
                <a:cs typeface="Calibri"/>
              </a:rPr>
              <a:t>1462</a:t>
            </a:r>
            <a:endParaRPr sz="1800" b="1" baseline="-6944">
              <a:latin typeface="Calibri"/>
              <a:cs typeface="Calibri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5356859" y="5213730"/>
            <a:ext cx="76390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1529</a:t>
            </a:r>
            <a:r>
              <a:rPr sz="1200" b="1" spc="185" dirty="0">
                <a:latin typeface="Calibri"/>
                <a:cs typeface="Calibri"/>
              </a:rPr>
              <a:t> </a:t>
            </a:r>
            <a:r>
              <a:rPr sz="1800" b="1" baseline="-27777" dirty="0">
                <a:latin typeface="Calibri"/>
                <a:cs typeface="Calibri"/>
              </a:rPr>
              <a:t>1292</a:t>
            </a:r>
            <a:endParaRPr sz="1800" b="1" baseline="-27777">
              <a:latin typeface="Calibri"/>
              <a:cs typeface="Calibri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6863842" y="5629757"/>
            <a:ext cx="76390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2134</a:t>
            </a:r>
            <a:r>
              <a:rPr sz="1200" b="1" spc="185" dirty="0">
                <a:latin typeface="Calibri"/>
                <a:cs typeface="Calibri"/>
              </a:rPr>
              <a:t> </a:t>
            </a:r>
            <a:r>
              <a:rPr sz="1800" b="1" baseline="-6944" dirty="0">
                <a:latin typeface="Calibri"/>
                <a:cs typeface="Calibri"/>
              </a:rPr>
              <a:t>1911</a:t>
            </a:r>
            <a:endParaRPr sz="1800" b="1" baseline="-6944">
              <a:latin typeface="Calibri"/>
              <a:cs typeface="Calibri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7642606" y="5698642"/>
            <a:ext cx="33655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1405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1533144" y="1763267"/>
            <a:ext cx="149860" cy="67310"/>
          </a:xfrm>
          <a:custGeom>
            <a:avLst/>
            <a:gdLst/>
            <a:ahLst/>
            <a:cxnLst/>
            <a:rect l="l" t="t" r="r" b="b"/>
            <a:pathLst>
              <a:path w="149860" h="67310">
                <a:moveTo>
                  <a:pt x="0" y="0"/>
                </a:moveTo>
                <a:lnTo>
                  <a:pt x="149351" y="67056"/>
                </a:lnTo>
              </a:path>
            </a:pathLst>
          </a:custGeom>
          <a:ln w="9144">
            <a:solidFill>
              <a:srgbClr val="9CBCE6"/>
            </a:solidFill>
          </a:ln>
        </p:spPr>
        <p:txBody>
          <a:bodyPr wrap="square" lIns="0" tIns="0" rIns="0" bIns="0" rtlCol="0"/>
          <a:lstStyle/>
          <a:p>
            <a:endParaRPr b="1"/>
          </a:p>
        </p:txBody>
      </p:sp>
      <p:sp>
        <p:nvSpPr>
          <p:cNvPr id="116" name="object 116"/>
          <p:cNvSpPr txBox="1"/>
          <p:nvPr/>
        </p:nvSpPr>
        <p:spPr>
          <a:xfrm>
            <a:off x="1151331" y="1858517"/>
            <a:ext cx="25907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194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1591183" y="1829180"/>
            <a:ext cx="18097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96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2368676" y="1717040"/>
            <a:ext cx="33655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1840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2745485" y="1599438"/>
            <a:ext cx="33655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1472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3122167" y="1672844"/>
            <a:ext cx="33655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1082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5758941" y="5079619"/>
            <a:ext cx="33655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1153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6175375" y="5226558"/>
            <a:ext cx="259079" cy="357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305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788</a:t>
            </a:r>
            <a:endParaRPr sz="1200" b="1">
              <a:latin typeface="Calibri"/>
              <a:cs typeface="Calibri"/>
            </a:endParaRPr>
          </a:p>
          <a:p>
            <a:pPr marL="12700">
              <a:lnSpc>
                <a:spcPts val="1305"/>
              </a:lnSpc>
            </a:pPr>
            <a:r>
              <a:rPr sz="1200" b="1" dirty="0">
                <a:latin typeface="Calibri"/>
                <a:cs typeface="Calibri"/>
              </a:rPr>
              <a:t>963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6928866" y="5371846"/>
            <a:ext cx="25907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909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7305547" y="5406897"/>
            <a:ext cx="25907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959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875995" y="1692402"/>
            <a:ext cx="922019" cy="2330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6070">
              <a:lnSpc>
                <a:spcPts val="805"/>
              </a:lnSpc>
              <a:spcBef>
                <a:spcPts val="100"/>
              </a:spcBef>
              <a:tabLst>
                <a:tab pos="727710" algn="l"/>
              </a:tabLst>
            </a:pPr>
            <a:r>
              <a:rPr sz="1200" b="1" dirty="0">
                <a:latin typeface="Calibri"/>
                <a:cs typeface="Calibri"/>
              </a:rPr>
              <a:t>118	</a:t>
            </a:r>
            <a:r>
              <a:rPr sz="1800" b="1" baseline="2314" dirty="0">
                <a:latin typeface="Calibri"/>
                <a:cs typeface="Calibri"/>
              </a:rPr>
              <a:t>60</a:t>
            </a:r>
          </a:p>
          <a:p>
            <a:pPr marL="38100">
              <a:lnSpc>
                <a:spcPts val="805"/>
              </a:lnSpc>
              <a:tabLst>
                <a:tab pos="414655" algn="l"/>
              </a:tabLst>
            </a:pPr>
            <a:r>
              <a:rPr sz="1800" b="1" baseline="-30092" dirty="0">
                <a:latin typeface="Calibri"/>
                <a:cs typeface="Calibri"/>
              </a:rPr>
              <a:t>584	</a:t>
            </a:r>
            <a:r>
              <a:rPr sz="1200" b="1" dirty="0">
                <a:latin typeface="Calibri"/>
                <a:cs typeface="Calibri"/>
              </a:rPr>
              <a:t>639</a:t>
            </a:r>
          </a:p>
        </p:txBody>
      </p:sp>
      <p:sp>
        <p:nvSpPr>
          <p:cNvPr id="126" name="object 126"/>
          <p:cNvSpPr txBox="1"/>
          <p:nvPr/>
        </p:nvSpPr>
        <p:spPr>
          <a:xfrm>
            <a:off x="2343276" y="1386585"/>
            <a:ext cx="76390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baseline="-25462" dirty="0">
                <a:latin typeface="Calibri"/>
                <a:cs typeface="Calibri"/>
              </a:rPr>
              <a:t>1227</a:t>
            </a:r>
            <a:r>
              <a:rPr sz="1800" b="1" spc="277" baseline="-25462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1033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3161792" y="1515236"/>
            <a:ext cx="25907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772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6863842" y="5189601"/>
            <a:ext cx="76390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1236</a:t>
            </a:r>
            <a:r>
              <a:rPr sz="1200" b="1" spc="185" dirty="0">
                <a:latin typeface="Calibri"/>
                <a:cs typeface="Calibri"/>
              </a:rPr>
              <a:t> </a:t>
            </a:r>
            <a:r>
              <a:rPr sz="1800" b="1" baseline="-11574" dirty="0">
                <a:latin typeface="Calibri"/>
                <a:cs typeface="Calibri"/>
              </a:rPr>
              <a:t>1249</a:t>
            </a:r>
            <a:endParaRPr sz="1800" b="1" baseline="-11574">
              <a:latin typeface="Calibri"/>
              <a:cs typeface="Calibri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2408301" y="1297940"/>
            <a:ext cx="25907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643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2785110" y="1248866"/>
            <a:ext cx="25907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586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3161792" y="1401826"/>
            <a:ext cx="25907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565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5344159" y="4713478"/>
            <a:ext cx="789305" cy="381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ts val="14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1350</a:t>
            </a:r>
            <a:r>
              <a:rPr sz="1200" b="1" spc="22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919</a:t>
            </a:r>
            <a:endParaRPr sz="1200" b="1">
              <a:latin typeface="Calibri"/>
              <a:cs typeface="Calibri"/>
            </a:endParaRPr>
          </a:p>
          <a:p>
            <a:pPr marL="50800">
              <a:lnSpc>
                <a:spcPts val="1400"/>
              </a:lnSpc>
            </a:pPr>
            <a:r>
              <a:rPr sz="1800" b="1" baseline="-25462" dirty="0">
                <a:latin typeface="Calibri"/>
                <a:cs typeface="Calibri"/>
              </a:rPr>
              <a:t>1507</a:t>
            </a:r>
            <a:r>
              <a:rPr sz="1800" b="1" spc="277" baseline="-25462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1123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6175375" y="4946395"/>
            <a:ext cx="259079" cy="347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265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758</a:t>
            </a:r>
            <a:endParaRPr sz="1200" b="1">
              <a:latin typeface="Calibri"/>
              <a:cs typeface="Calibri"/>
            </a:endParaRPr>
          </a:p>
          <a:p>
            <a:pPr marL="12700">
              <a:lnSpc>
                <a:spcPts val="1265"/>
              </a:lnSpc>
            </a:pPr>
            <a:r>
              <a:rPr sz="1200" b="1" dirty="0">
                <a:latin typeface="Calibri"/>
                <a:cs typeface="Calibri"/>
              </a:rPr>
              <a:t>877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7682230" y="5246370"/>
            <a:ext cx="259079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305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959</a:t>
            </a:r>
            <a:endParaRPr sz="1200" b="1">
              <a:latin typeface="Calibri"/>
              <a:cs typeface="Calibri"/>
            </a:endParaRPr>
          </a:p>
          <a:p>
            <a:pPr marL="12700">
              <a:lnSpc>
                <a:spcPts val="1080"/>
              </a:lnSpc>
            </a:pPr>
            <a:r>
              <a:rPr sz="1200" b="1" dirty="0">
                <a:latin typeface="Calibri"/>
                <a:cs typeface="Calibri"/>
              </a:rPr>
              <a:t>797</a:t>
            </a:r>
            <a:endParaRPr sz="1200" b="1">
              <a:latin typeface="Calibri"/>
              <a:cs typeface="Calibri"/>
            </a:endParaRPr>
          </a:p>
          <a:p>
            <a:pPr marL="12700">
              <a:lnSpc>
                <a:spcPts val="1215"/>
              </a:lnSpc>
            </a:pPr>
            <a:r>
              <a:rPr sz="1200" b="1" dirty="0">
                <a:latin typeface="Calibri"/>
                <a:cs typeface="Calibri"/>
              </a:rPr>
              <a:t>685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788923" y="1552194"/>
            <a:ext cx="9836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14705" algn="l"/>
              </a:tabLst>
            </a:pPr>
            <a:r>
              <a:rPr sz="1200" b="1" dirty="0">
                <a:latin typeface="Calibri"/>
                <a:cs typeface="Calibri"/>
              </a:rPr>
              <a:t>155	</a:t>
            </a:r>
            <a:r>
              <a:rPr sz="1800" b="1" baseline="4629" dirty="0">
                <a:latin typeface="Calibri"/>
                <a:cs typeface="Calibri"/>
              </a:rPr>
              <a:t>35</a:t>
            </a:r>
            <a:endParaRPr sz="1800" b="1" baseline="4629">
              <a:latin typeface="Calibri"/>
              <a:cs typeface="Calibri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1146759" y="1522221"/>
            <a:ext cx="35052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9</a:t>
            </a:r>
            <a:r>
              <a:rPr sz="1200" b="1" spc="110" dirty="0">
                <a:latin typeface="Calibri"/>
                <a:cs typeface="Calibri"/>
              </a:rPr>
              <a:t>1</a:t>
            </a:r>
            <a:r>
              <a:rPr sz="1800" b="1" baseline="-4629" dirty="0">
                <a:latin typeface="Calibri"/>
                <a:cs typeface="Calibri"/>
              </a:rPr>
              <a:t>28</a:t>
            </a:r>
            <a:endParaRPr sz="1800" b="1" baseline="-4629">
              <a:latin typeface="Calibri"/>
              <a:cs typeface="Calibri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2408301" y="1215897"/>
            <a:ext cx="25907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323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2785110" y="1171194"/>
            <a:ext cx="25907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334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3161792" y="1324736"/>
            <a:ext cx="25907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344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3993007" y="5210378"/>
            <a:ext cx="48005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9255" algn="l"/>
              </a:tabLst>
            </a:pPr>
            <a:r>
              <a:rPr sz="1200" b="1" dirty="0">
                <a:latin typeface="Calibri"/>
                <a:cs typeface="Calibri"/>
              </a:rPr>
              <a:t>0	0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4746497" y="5238369"/>
            <a:ext cx="10287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0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5344159" y="4335907"/>
            <a:ext cx="789305" cy="382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ts val="1405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1021</a:t>
            </a:r>
            <a:endParaRPr sz="1200" b="1">
              <a:latin typeface="Calibri"/>
              <a:cs typeface="Calibri"/>
            </a:endParaRPr>
          </a:p>
          <a:p>
            <a:pPr marL="50800">
              <a:lnSpc>
                <a:spcPts val="1410"/>
              </a:lnSpc>
            </a:pPr>
            <a:r>
              <a:rPr sz="1200" b="1" dirty="0">
                <a:latin typeface="Calibri"/>
                <a:cs typeface="Calibri"/>
              </a:rPr>
              <a:t>1039</a:t>
            </a:r>
            <a:r>
              <a:rPr sz="1200" b="1" spc="185" dirty="0">
                <a:latin typeface="Calibri"/>
                <a:cs typeface="Calibri"/>
              </a:rPr>
              <a:t> </a:t>
            </a:r>
            <a:r>
              <a:rPr sz="1800" b="1" baseline="-11574" dirty="0">
                <a:latin typeface="Calibri"/>
                <a:cs typeface="Calibri"/>
              </a:rPr>
              <a:t>1121</a:t>
            </a:r>
            <a:endParaRPr sz="1800" b="1" baseline="-11574">
              <a:latin typeface="Calibri"/>
              <a:cs typeface="Calibri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6135751" y="4786121"/>
            <a:ext cx="33655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1132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6889242" y="4694301"/>
            <a:ext cx="71310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baseline="4629" dirty="0">
                <a:latin typeface="Calibri"/>
                <a:cs typeface="Calibri"/>
              </a:rPr>
              <a:t>2139</a:t>
            </a:r>
            <a:r>
              <a:rPr sz="1800" b="1" spc="247" baseline="4629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2418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6863842" y="4979289"/>
            <a:ext cx="114046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baseline="2314" dirty="0">
                <a:latin typeface="Calibri"/>
                <a:cs typeface="Calibri"/>
              </a:rPr>
              <a:t>1304</a:t>
            </a:r>
            <a:r>
              <a:rPr sz="1800" b="1" spc="307" baseline="2314" dirty="0">
                <a:latin typeface="Calibri"/>
                <a:cs typeface="Calibri"/>
              </a:rPr>
              <a:t> </a:t>
            </a:r>
            <a:r>
              <a:rPr sz="1800" b="1" baseline="-9259" dirty="0">
                <a:latin typeface="Calibri"/>
                <a:cs typeface="Calibri"/>
              </a:rPr>
              <a:t>1260</a:t>
            </a:r>
            <a:r>
              <a:rPr sz="1800" b="1" spc="315" baseline="-9259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2185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611530" y="5882436"/>
            <a:ext cx="10287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0</a:t>
            </a:r>
          </a:p>
        </p:txBody>
      </p:sp>
      <p:sp>
        <p:nvSpPr>
          <p:cNvPr id="147" name="object 147"/>
          <p:cNvSpPr txBox="1"/>
          <p:nvPr/>
        </p:nvSpPr>
        <p:spPr>
          <a:xfrm>
            <a:off x="380491" y="5033517"/>
            <a:ext cx="33401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5</a:t>
            </a:r>
            <a:r>
              <a:rPr sz="1200" b="1" spc="-5" dirty="0">
                <a:latin typeface="Calibri"/>
                <a:cs typeface="Calibri"/>
              </a:rPr>
              <a:t>0</a:t>
            </a:r>
            <a:r>
              <a:rPr sz="1200" b="1" dirty="0">
                <a:latin typeface="Calibri"/>
                <a:cs typeface="Calibri"/>
              </a:rPr>
              <a:t>00</a:t>
            </a:r>
            <a:endParaRPr sz="1200" b="1">
              <a:latin typeface="Calibri"/>
              <a:cs typeface="Calibri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303377" y="4184395"/>
            <a:ext cx="41084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1</a:t>
            </a:r>
            <a:r>
              <a:rPr sz="1200" b="1" spc="-5" dirty="0">
                <a:latin typeface="Calibri"/>
                <a:cs typeface="Calibri"/>
              </a:rPr>
              <a:t>0</a:t>
            </a:r>
            <a:r>
              <a:rPr sz="1200" b="1" dirty="0">
                <a:latin typeface="Calibri"/>
                <a:cs typeface="Calibri"/>
              </a:rPr>
              <a:t>0</a:t>
            </a:r>
            <a:r>
              <a:rPr sz="1200" b="1" spc="-5" dirty="0">
                <a:latin typeface="Calibri"/>
                <a:cs typeface="Calibri"/>
              </a:rPr>
              <a:t>0</a:t>
            </a:r>
            <a:r>
              <a:rPr sz="1200" b="1" dirty="0">
                <a:latin typeface="Calibri"/>
                <a:cs typeface="Calibri"/>
              </a:rPr>
              <a:t>0</a:t>
            </a:r>
          </a:p>
        </p:txBody>
      </p:sp>
      <p:sp>
        <p:nvSpPr>
          <p:cNvPr id="149" name="object 149"/>
          <p:cNvSpPr txBox="1"/>
          <p:nvPr/>
        </p:nvSpPr>
        <p:spPr>
          <a:xfrm>
            <a:off x="303377" y="3335528"/>
            <a:ext cx="41084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1</a:t>
            </a:r>
            <a:r>
              <a:rPr sz="1200" b="1" spc="-5" dirty="0">
                <a:latin typeface="Calibri"/>
                <a:cs typeface="Calibri"/>
              </a:rPr>
              <a:t>5</a:t>
            </a:r>
            <a:r>
              <a:rPr sz="1200" b="1" dirty="0">
                <a:latin typeface="Calibri"/>
                <a:cs typeface="Calibri"/>
              </a:rPr>
              <a:t>0</a:t>
            </a:r>
            <a:r>
              <a:rPr sz="1200" b="1" spc="-5" dirty="0">
                <a:latin typeface="Calibri"/>
                <a:cs typeface="Calibri"/>
              </a:rPr>
              <a:t>0</a:t>
            </a:r>
            <a:r>
              <a:rPr sz="1200" b="1" dirty="0">
                <a:latin typeface="Calibri"/>
                <a:cs typeface="Calibri"/>
              </a:rPr>
              <a:t>0</a:t>
            </a:r>
          </a:p>
        </p:txBody>
      </p:sp>
      <p:sp>
        <p:nvSpPr>
          <p:cNvPr id="150" name="object 150"/>
          <p:cNvSpPr txBox="1"/>
          <p:nvPr/>
        </p:nvSpPr>
        <p:spPr>
          <a:xfrm>
            <a:off x="303377" y="2486659"/>
            <a:ext cx="41084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2</a:t>
            </a:r>
            <a:r>
              <a:rPr sz="1200" b="1" spc="-5" dirty="0">
                <a:latin typeface="Calibri"/>
                <a:cs typeface="Calibri"/>
              </a:rPr>
              <a:t>0</a:t>
            </a:r>
            <a:r>
              <a:rPr sz="1200" b="1" dirty="0">
                <a:latin typeface="Calibri"/>
                <a:cs typeface="Calibri"/>
              </a:rPr>
              <a:t>0</a:t>
            </a:r>
            <a:r>
              <a:rPr sz="1200" b="1" spc="-5" dirty="0">
                <a:latin typeface="Calibri"/>
                <a:cs typeface="Calibri"/>
              </a:rPr>
              <a:t>0</a:t>
            </a:r>
            <a:r>
              <a:rPr sz="1200" b="1" dirty="0">
                <a:latin typeface="Calibri"/>
                <a:cs typeface="Calibri"/>
              </a:rPr>
              <a:t>0</a:t>
            </a:r>
          </a:p>
        </p:txBody>
      </p:sp>
      <p:sp>
        <p:nvSpPr>
          <p:cNvPr id="151" name="object 151"/>
          <p:cNvSpPr txBox="1"/>
          <p:nvPr/>
        </p:nvSpPr>
        <p:spPr>
          <a:xfrm>
            <a:off x="303377" y="1637538"/>
            <a:ext cx="41084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2</a:t>
            </a:r>
            <a:r>
              <a:rPr sz="1200" b="1" spc="-5" dirty="0">
                <a:latin typeface="Calibri"/>
                <a:cs typeface="Calibri"/>
              </a:rPr>
              <a:t>5</a:t>
            </a:r>
            <a:r>
              <a:rPr sz="1200" b="1" dirty="0">
                <a:latin typeface="Calibri"/>
                <a:cs typeface="Calibri"/>
              </a:rPr>
              <a:t>0</a:t>
            </a:r>
            <a:r>
              <a:rPr sz="1200" b="1" spc="-5" dirty="0">
                <a:latin typeface="Calibri"/>
                <a:cs typeface="Calibri"/>
              </a:rPr>
              <a:t>0</a:t>
            </a:r>
            <a:r>
              <a:rPr sz="1200" b="1" dirty="0">
                <a:latin typeface="Calibri"/>
                <a:cs typeface="Calibri"/>
              </a:rPr>
              <a:t>0</a:t>
            </a:r>
          </a:p>
        </p:txBody>
      </p:sp>
      <p:sp>
        <p:nvSpPr>
          <p:cNvPr id="152" name="object 152"/>
          <p:cNvSpPr txBox="1"/>
          <p:nvPr/>
        </p:nvSpPr>
        <p:spPr>
          <a:xfrm>
            <a:off x="637133" y="6079947"/>
            <a:ext cx="78740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MS Gothic"/>
                <a:cs typeface="MS Gothic"/>
              </a:rPr>
              <a:t>大学・短大</a:t>
            </a:r>
          </a:p>
        </p:txBody>
      </p:sp>
      <p:sp>
        <p:nvSpPr>
          <p:cNvPr id="153" name="object 153"/>
          <p:cNvSpPr txBox="1"/>
          <p:nvPr/>
        </p:nvSpPr>
        <p:spPr>
          <a:xfrm>
            <a:off x="1878583" y="6079947"/>
            <a:ext cx="131953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MS Gothic"/>
                <a:cs typeface="MS Gothic"/>
              </a:rPr>
              <a:t>養成所（3</a:t>
            </a:r>
            <a:r>
              <a:rPr sz="1200" b="1" spc="-15" dirty="0">
                <a:latin typeface="MS Gothic"/>
                <a:cs typeface="MS Gothic"/>
              </a:rPr>
              <a:t>年</a:t>
            </a:r>
            <a:r>
              <a:rPr sz="1200" b="1" dirty="0">
                <a:latin typeface="MS Gothic"/>
                <a:cs typeface="MS Gothic"/>
              </a:rPr>
              <a:t>課程）</a:t>
            </a:r>
          </a:p>
        </p:txBody>
      </p:sp>
      <p:sp>
        <p:nvSpPr>
          <p:cNvPr id="154" name="object 154"/>
          <p:cNvSpPr txBox="1"/>
          <p:nvPr/>
        </p:nvSpPr>
        <p:spPr>
          <a:xfrm>
            <a:off x="3385565" y="6079947"/>
            <a:ext cx="131953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MS Gothic"/>
                <a:cs typeface="MS Gothic"/>
              </a:rPr>
              <a:t>高校専攻科</a:t>
            </a:r>
            <a:r>
              <a:rPr sz="1200" b="1" spc="-15" dirty="0">
                <a:latin typeface="MS Gothic"/>
                <a:cs typeface="MS Gothic"/>
              </a:rPr>
              <a:t>5</a:t>
            </a:r>
            <a:r>
              <a:rPr sz="1200" b="1" dirty="0">
                <a:latin typeface="MS Gothic"/>
                <a:cs typeface="MS Gothic"/>
              </a:rPr>
              <a:t>年一貫</a:t>
            </a:r>
          </a:p>
        </p:txBody>
      </p:sp>
      <p:sp>
        <p:nvSpPr>
          <p:cNvPr id="155" name="object 155"/>
          <p:cNvSpPr txBox="1"/>
          <p:nvPr/>
        </p:nvSpPr>
        <p:spPr>
          <a:xfrm>
            <a:off x="5233796" y="6079947"/>
            <a:ext cx="63500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MS Gothic"/>
                <a:cs typeface="MS Gothic"/>
              </a:rPr>
              <a:t>准看護師</a:t>
            </a:r>
          </a:p>
        </p:txBody>
      </p:sp>
      <p:sp>
        <p:nvSpPr>
          <p:cNvPr id="156" name="object 156"/>
          <p:cNvSpPr txBox="1"/>
          <p:nvPr/>
        </p:nvSpPr>
        <p:spPr>
          <a:xfrm>
            <a:off x="6399021" y="6079947"/>
            <a:ext cx="132016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MS Gothic"/>
                <a:cs typeface="MS Gothic"/>
              </a:rPr>
              <a:t>養成所</a:t>
            </a:r>
            <a:r>
              <a:rPr sz="1200" b="1" spc="-5" dirty="0">
                <a:latin typeface="MS Gothic"/>
                <a:cs typeface="MS Gothic"/>
              </a:rPr>
              <a:t>（</a:t>
            </a:r>
            <a:r>
              <a:rPr sz="1200" b="1" dirty="0">
                <a:latin typeface="MS Gothic"/>
                <a:cs typeface="MS Gothic"/>
              </a:rPr>
              <a:t>2</a:t>
            </a:r>
            <a:r>
              <a:rPr sz="1200" b="1" spc="-15" dirty="0">
                <a:latin typeface="MS Gothic"/>
                <a:cs typeface="MS Gothic"/>
              </a:rPr>
              <a:t>年</a:t>
            </a:r>
            <a:r>
              <a:rPr sz="1200" b="1" dirty="0">
                <a:latin typeface="MS Gothic"/>
                <a:cs typeface="MS Gothic"/>
              </a:rPr>
              <a:t>課程）</a:t>
            </a:r>
          </a:p>
        </p:txBody>
      </p:sp>
      <p:sp>
        <p:nvSpPr>
          <p:cNvPr id="157" name="object 157"/>
          <p:cNvSpPr txBox="1"/>
          <p:nvPr/>
        </p:nvSpPr>
        <p:spPr>
          <a:xfrm>
            <a:off x="303377" y="664845"/>
            <a:ext cx="410845" cy="332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1915">
              <a:lnSpc>
                <a:spcPts val="1145"/>
              </a:lnSpc>
              <a:spcBef>
                <a:spcPts val="105"/>
              </a:spcBef>
            </a:pPr>
            <a:r>
              <a:rPr sz="1100" b="1" dirty="0">
                <a:latin typeface="MS PGothic"/>
                <a:cs typeface="MS PGothic"/>
              </a:rPr>
              <a:t>（人）</a:t>
            </a:r>
          </a:p>
          <a:p>
            <a:pPr marL="12700">
              <a:lnSpc>
                <a:spcPts val="1265"/>
              </a:lnSpc>
            </a:pPr>
            <a:r>
              <a:rPr sz="1200" b="1" dirty="0">
                <a:latin typeface="Calibri"/>
                <a:cs typeface="Calibri"/>
              </a:rPr>
              <a:t>3</a:t>
            </a:r>
            <a:r>
              <a:rPr sz="1200" b="1" spc="-5" dirty="0">
                <a:latin typeface="Calibri"/>
                <a:cs typeface="Calibri"/>
              </a:rPr>
              <a:t>0</a:t>
            </a:r>
            <a:r>
              <a:rPr sz="1200" b="1" dirty="0">
                <a:latin typeface="Calibri"/>
                <a:cs typeface="Calibri"/>
              </a:rPr>
              <a:t>0</a:t>
            </a:r>
            <a:r>
              <a:rPr sz="1200" b="1" spc="-5" dirty="0">
                <a:latin typeface="Calibri"/>
                <a:cs typeface="Calibri"/>
              </a:rPr>
              <a:t>0</a:t>
            </a:r>
            <a:r>
              <a:rPr sz="1200" b="1" dirty="0">
                <a:latin typeface="Calibri"/>
                <a:cs typeface="Calibri"/>
              </a:rPr>
              <a:t>0</a:t>
            </a:r>
          </a:p>
        </p:txBody>
      </p:sp>
      <p:grpSp>
        <p:nvGrpSpPr>
          <p:cNvPr id="158" name="object 158"/>
          <p:cNvGrpSpPr/>
          <p:nvPr/>
        </p:nvGrpSpPr>
        <p:grpSpPr>
          <a:xfrm>
            <a:off x="8115300" y="1804416"/>
            <a:ext cx="97790" cy="1553210"/>
            <a:chOff x="8115300" y="1804416"/>
            <a:chExt cx="97790" cy="1553210"/>
          </a:xfrm>
        </p:grpSpPr>
        <p:pic>
          <p:nvPicPr>
            <p:cNvPr id="159" name="object 159"/>
            <p:cNvPicPr/>
            <p:nvPr/>
          </p:nvPicPr>
          <p:blipFill>
            <a:blip r:embed="rId88" cstate="print"/>
            <a:stretch>
              <a:fillRect/>
            </a:stretch>
          </p:blipFill>
          <p:spPr>
            <a:xfrm>
              <a:off x="8115300" y="1804416"/>
              <a:ext cx="97535" cy="97536"/>
            </a:xfrm>
            <a:prstGeom prst="rect">
              <a:avLst/>
            </a:prstGeom>
          </p:spPr>
        </p:pic>
        <p:pic>
          <p:nvPicPr>
            <p:cNvPr id="160" name="object 160"/>
            <p:cNvPicPr/>
            <p:nvPr/>
          </p:nvPicPr>
          <p:blipFill>
            <a:blip r:embed="rId89" cstate="print"/>
            <a:stretch>
              <a:fillRect/>
            </a:stretch>
          </p:blipFill>
          <p:spPr>
            <a:xfrm>
              <a:off x="8115300" y="2095500"/>
              <a:ext cx="97535" cy="97536"/>
            </a:xfrm>
            <a:prstGeom prst="rect">
              <a:avLst/>
            </a:prstGeom>
          </p:spPr>
        </p:pic>
        <p:pic>
          <p:nvPicPr>
            <p:cNvPr id="161" name="object 161"/>
            <p:cNvPicPr/>
            <p:nvPr/>
          </p:nvPicPr>
          <p:blipFill>
            <a:blip r:embed="rId90" cstate="print"/>
            <a:stretch>
              <a:fillRect/>
            </a:stretch>
          </p:blipFill>
          <p:spPr>
            <a:xfrm>
              <a:off x="8115300" y="2386584"/>
              <a:ext cx="97535" cy="97536"/>
            </a:xfrm>
            <a:prstGeom prst="rect">
              <a:avLst/>
            </a:prstGeom>
          </p:spPr>
        </p:pic>
        <p:pic>
          <p:nvPicPr>
            <p:cNvPr id="162" name="object 162"/>
            <p:cNvPicPr/>
            <p:nvPr/>
          </p:nvPicPr>
          <p:blipFill>
            <a:blip r:embed="rId91" cstate="print"/>
            <a:stretch>
              <a:fillRect/>
            </a:stretch>
          </p:blipFill>
          <p:spPr>
            <a:xfrm>
              <a:off x="8115300" y="2677668"/>
              <a:ext cx="97535" cy="97536"/>
            </a:xfrm>
            <a:prstGeom prst="rect">
              <a:avLst/>
            </a:prstGeom>
          </p:spPr>
        </p:pic>
        <p:pic>
          <p:nvPicPr>
            <p:cNvPr id="163" name="object 163"/>
            <p:cNvPicPr/>
            <p:nvPr/>
          </p:nvPicPr>
          <p:blipFill>
            <a:blip r:embed="rId92" cstate="print"/>
            <a:stretch>
              <a:fillRect/>
            </a:stretch>
          </p:blipFill>
          <p:spPr>
            <a:xfrm>
              <a:off x="8115300" y="2968752"/>
              <a:ext cx="97535" cy="97536"/>
            </a:xfrm>
            <a:prstGeom prst="rect">
              <a:avLst/>
            </a:prstGeom>
          </p:spPr>
        </p:pic>
        <p:pic>
          <p:nvPicPr>
            <p:cNvPr id="164" name="object 164"/>
            <p:cNvPicPr/>
            <p:nvPr/>
          </p:nvPicPr>
          <p:blipFill>
            <a:blip r:embed="rId93" cstate="print"/>
            <a:stretch>
              <a:fillRect/>
            </a:stretch>
          </p:blipFill>
          <p:spPr>
            <a:xfrm>
              <a:off x="8115300" y="3259836"/>
              <a:ext cx="97535" cy="97536"/>
            </a:xfrm>
            <a:prstGeom prst="rect">
              <a:avLst/>
            </a:prstGeom>
          </p:spPr>
        </p:pic>
      </p:grpSp>
      <p:sp>
        <p:nvSpPr>
          <p:cNvPr id="165" name="object 165"/>
          <p:cNvSpPr txBox="1"/>
          <p:nvPr/>
        </p:nvSpPr>
        <p:spPr>
          <a:xfrm>
            <a:off x="8246491" y="1640615"/>
            <a:ext cx="742315" cy="1772285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z="1400" b="1" spc="-5" dirty="0">
                <a:latin typeface="Calibri"/>
                <a:cs typeface="Calibri"/>
              </a:rPr>
              <a:t>40</a:t>
            </a:r>
            <a:r>
              <a:rPr sz="1400" b="1" dirty="0">
                <a:latin typeface="MS PGothic"/>
                <a:cs typeface="MS PGothic"/>
              </a:rPr>
              <a:t>歳～</a:t>
            </a:r>
            <a:endParaRPr sz="1400" b="1">
              <a:latin typeface="MS PGothic"/>
              <a:cs typeface="MS PGothic"/>
            </a:endParaRPr>
          </a:p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1400" b="1" spc="-5" dirty="0">
                <a:latin typeface="Calibri"/>
                <a:cs typeface="Calibri"/>
              </a:rPr>
              <a:t>35</a:t>
            </a:r>
            <a:r>
              <a:rPr sz="1400" b="1" dirty="0">
                <a:latin typeface="MS PGothic"/>
                <a:cs typeface="MS PGothic"/>
              </a:rPr>
              <a:t>～</a:t>
            </a:r>
            <a:r>
              <a:rPr sz="1400" b="1" spc="-5" dirty="0">
                <a:latin typeface="Calibri"/>
                <a:cs typeface="Calibri"/>
              </a:rPr>
              <a:t>39</a:t>
            </a:r>
            <a:r>
              <a:rPr sz="1400" b="1" spc="5" dirty="0">
                <a:latin typeface="MS PGothic"/>
                <a:cs typeface="MS PGothic"/>
              </a:rPr>
              <a:t>歳</a:t>
            </a:r>
            <a:endParaRPr sz="1400" b="1">
              <a:latin typeface="MS PGothic"/>
              <a:cs typeface="MS PGothic"/>
            </a:endParaRPr>
          </a:p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1400" b="1" spc="-5" dirty="0">
                <a:latin typeface="Calibri"/>
                <a:cs typeface="Calibri"/>
              </a:rPr>
              <a:t>30</a:t>
            </a:r>
            <a:r>
              <a:rPr sz="1400" b="1" dirty="0">
                <a:latin typeface="MS PGothic"/>
                <a:cs typeface="MS PGothic"/>
              </a:rPr>
              <a:t>～</a:t>
            </a:r>
            <a:r>
              <a:rPr sz="1400" b="1" spc="-5" dirty="0">
                <a:latin typeface="Calibri"/>
                <a:cs typeface="Calibri"/>
              </a:rPr>
              <a:t>34</a:t>
            </a:r>
            <a:r>
              <a:rPr sz="1400" b="1" dirty="0">
                <a:latin typeface="MS PGothic"/>
                <a:cs typeface="MS PGothic"/>
              </a:rPr>
              <a:t>歳</a:t>
            </a:r>
            <a:endParaRPr sz="1400" b="1">
              <a:latin typeface="MS PGothic"/>
              <a:cs typeface="MS PGothic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1400" b="1" spc="-5" dirty="0">
                <a:latin typeface="Calibri"/>
                <a:cs typeface="Calibri"/>
              </a:rPr>
              <a:t>25</a:t>
            </a:r>
            <a:r>
              <a:rPr sz="1400" b="1" dirty="0">
                <a:latin typeface="MS PGothic"/>
                <a:cs typeface="MS PGothic"/>
              </a:rPr>
              <a:t>～</a:t>
            </a:r>
            <a:r>
              <a:rPr sz="1400" b="1" spc="-5" dirty="0">
                <a:latin typeface="Calibri"/>
                <a:cs typeface="Calibri"/>
              </a:rPr>
              <a:t>29</a:t>
            </a:r>
            <a:r>
              <a:rPr sz="1400" b="1" dirty="0">
                <a:latin typeface="MS PGothic"/>
                <a:cs typeface="MS PGothic"/>
              </a:rPr>
              <a:t>歳</a:t>
            </a:r>
            <a:endParaRPr sz="1400" b="1">
              <a:latin typeface="MS PGothic"/>
              <a:cs typeface="MS PGothic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1400" b="1" spc="-5" dirty="0">
                <a:latin typeface="Calibri"/>
                <a:cs typeface="Calibri"/>
              </a:rPr>
              <a:t>20</a:t>
            </a:r>
            <a:r>
              <a:rPr sz="1400" b="1" dirty="0">
                <a:latin typeface="MS PGothic"/>
                <a:cs typeface="MS PGothic"/>
              </a:rPr>
              <a:t>～</a:t>
            </a:r>
            <a:r>
              <a:rPr sz="1400" b="1" spc="-5" dirty="0">
                <a:latin typeface="Calibri"/>
                <a:cs typeface="Calibri"/>
              </a:rPr>
              <a:t>24</a:t>
            </a:r>
            <a:r>
              <a:rPr sz="1400" b="1" dirty="0">
                <a:latin typeface="MS PGothic"/>
                <a:cs typeface="MS PGothic"/>
              </a:rPr>
              <a:t>歳</a:t>
            </a:r>
            <a:endParaRPr sz="1400" b="1">
              <a:latin typeface="MS PGothic"/>
              <a:cs typeface="MS PGothic"/>
            </a:endParaRPr>
          </a:p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1400" b="1" spc="-5" dirty="0">
                <a:latin typeface="MS PGothic"/>
                <a:cs typeface="MS PGothic"/>
              </a:rPr>
              <a:t>～</a:t>
            </a:r>
            <a:r>
              <a:rPr sz="1400" b="1" spc="-5" dirty="0">
                <a:latin typeface="Calibri"/>
                <a:cs typeface="Calibri"/>
              </a:rPr>
              <a:t>19</a:t>
            </a:r>
            <a:r>
              <a:rPr sz="1400" b="1" dirty="0">
                <a:latin typeface="MS PGothic"/>
                <a:cs typeface="MS PGothic"/>
              </a:rPr>
              <a:t>歳</a:t>
            </a:r>
            <a:endParaRPr sz="1400" b="1">
              <a:latin typeface="MS PGothic"/>
              <a:cs typeface="MS PGothic"/>
            </a:endParaRPr>
          </a:p>
        </p:txBody>
      </p:sp>
      <p:grpSp>
        <p:nvGrpSpPr>
          <p:cNvPr id="166" name="object 166"/>
          <p:cNvGrpSpPr/>
          <p:nvPr/>
        </p:nvGrpSpPr>
        <p:grpSpPr>
          <a:xfrm>
            <a:off x="1088136" y="859536"/>
            <a:ext cx="6728459" cy="664845"/>
            <a:chOff x="1088136" y="859536"/>
            <a:chExt cx="6728459" cy="664845"/>
          </a:xfrm>
        </p:grpSpPr>
        <p:pic>
          <p:nvPicPr>
            <p:cNvPr id="167" name="object 167"/>
            <p:cNvPicPr/>
            <p:nvPr/>
          </p:nvPicPr>
          <p:blipFill>
            <a:blip r:embed="rId94" cstate="print"/>
            <a:stretch>
              <a:fillRect/>
            </a:stretch>
          </p:blipFill>
          <p:spPr>
            <a:xfrm>
              <a:off x="5062727" y="1133817"/>
              <a:ext cx="2753868" cy="367322"/>
            </a:xfrm>
            <a:prstGeom prst="rect">
              <a:avLst/>
            </a:prstGeom>
          </p:spPr>
        </p:pic>
        <p:pic>
          <p:nvPicPr>
            <p:cNvPr id="168" name="object 168"/>
            <p:cNvPicPr/>
            <p:nvPr/>
          </p:nvPicPr>
          <p:blipFill>
            <a:blip r:embed="rId95" cstate="print"/>
            <a:stretch>
              <a:fillRect/>
            </a:stretch>
          </p:blipFill>
          <p:spPr>
            <a:xfrm>
              <a:off x="5253227" y="1144524"/>
              <a:ext cx="2371344" cy="379475"/>
            </a:xfrm>
            <a:prstGeom prst="rect">
              <a:avLst/>
            </a:prstGeom>
          </p:spPr>
        </p:pic>
        <p:pic>
          <p:nvPicPr>
            <p:cNvPr id="169" name="object 169"/>
            <p:cNvPicPr/>
            <p:nvPr/>
          </p:nvPicPr>
          <p:blipFill>
            <a:blip r:embed="rId96" cstate="print"/>
            <a:stretch>
              <a:fillRect/>
            </a:stretch>
          </p:blipFill>
          <p:spPr>
            <a:xfrm>
              <a:off x="5109971" y="1161288"/>
              <a:ext cx="2663952" cy="277367"/>
            </a:xfrm>
            <a:prstGeom prst="rect">
              <a:avLst/>
            </a:prstGeom>
          </p:spPr>
        </p:pic>
        <p:sp>
          <p:nvSpPr>
            <p:cNvPr id="170" name="object 170"/>
            <p:cNvSpPr/>
            <p:nvPr/>
          </p:nvSpPr>
          <p:spPr>
            <a:xfrm>
              <a:off x="5109971" y="1161288"/>
              <a:ext cx="2664460" cy="277495"/>
            </a:xfrm>
            <a:custGeom>
              <a:avLst/>
              <a:gdLst/>
              <a:ahLst/>
              <a:cxnLst/>
              <a:rect l="l" t="t" r="r" b="b"/>
              <a:pathLst>
                <a:path w="2664459" h="277494">
                  <a:moveTo>
                    <a:pt x="0" y="277367"/>
                  </a:moveTo>
                  <a:lnTo>
                    <a:pt x="2663952" y="277367"/>
                  </a:lnTo>
                  <a:lnTo>
                    <a:pt x="2663952" y="0"/>
                  </a:lnTo>
                  <a:lnTo>
                    <a:pt x="0" y="0"/>
                  </a:lnTo>
                  <a:lnTo>
                    <a:pt x="0" y="277367"/>
                  </a:lnTo>
                  <a:close/>
                </a:path>
              </a:pathLst>
            </a:custGeom>
            <a:ln w="9144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 b="1"/>
            </a:p>
          </p:txBody>
        </p:sp>
        <p:pic>
          <p:nvPicPr>
            <p:cNvPr id="171" name="object 171"/>
            <p:cNvPicPr/>
            <p:nvPr/>
          </p:nvPicPr>
          <p:blipFill>
            <a:blip r:embed="rId97" cstate="print"/>
            <a:stretch>
              <a:fillRect/>
            </a:stretch>
          </p:blipFill>
          <p:spPr>
            <a:xfrm>
              <a:off x="1088136" y="877874"/>
              <a:ext cx="1746504" cy="309321"/>
            </a:xfrm>
            <a:prstGeom prst="rect">
              <a:avLst/>
            </a:prstGeom>
          </p:spPr>
        </p:pic>
        <p:pic>
          <p:nvPicPr>
            <p:cNvPr id="172" name="object 172"/>
            <p:cNvPicPr/>
            <p:nvPr/>
          </p:nvPicPr>
          <p:blipFill>
            <a:blip r:embed="rId98" cstate="print"/>
            <a:stretch>
              <a:fillRect/>
            </a:stretch>
          </p:blipFill>
          <p:spPr>
            <a:xfrm>
              <a:off x="1274064" y="859536"/>
              <a:ext cx="1374648" cy="379475"/>
            </a:xfrm>
            <a:prstGeom prst="rect">
              <a:avLst/>
            </a:prstGeom>
          </p:spPr>
        </p:pic>
        <p:pic>
          <p:nvPicPr>
            <p:cNvPr id="173" name="object 173"/>
            <p:cNvPicPr/>
            <p:nvPr/>
          </p:nvPicPr>
          <p:blipFill>
            <a:blip r:embed="rId99" cstate="print"/>
            <a:stretch>
              <a:fillRect/>
            </a:stretch>
          </p:blipFill>
          <p:spPr>
            <a:xfrm>
              <a:off x="1135380" y="905256"/>
              <a:ext cx="1656588" cy="219456"/>
            </a:xfrm>
            <a:prstGeom prst="rect">
              <a:avLst/>
            </a:prstGeom>
          </p:spPr>
        </p:pic>
        <p:sp>
          <p:nvSpPr>
            <p:cNvPr id="174" name="object 174"/>
            <p:cNvSpPr/>
            <p:nvPr/>
          </p:nvSpPr>
          <p:spPr>
            <a:xfrm>
              <a:off x="1135380" y="905256"/>
              <a:ext cx="1656714" cy="219710"/>
            </a:xfrm>
            <a:custGeom>
              <a:avLst/>
              <a:gdLst/>
              <a:ahLst/>
              <a:cxnLst/>
              <a:rect l="l" t="t" r="r" b="b"/>
              <a:pathLst>
                <a:path w="1656714" h="219709">
                  <a:moveTo>
                    <a:pt x="0" y="219456"/>
                  </a:moveTo>
                  <a:lnTo>
                    <a:pt x="1656588" y="219456"/>
                  </a:lnTo>
                  <a:lnTo>
                    <a:pt x="1656588" y="0"/>
                  </a:lnTo>
                  <a:lnTo>
                    <a:pt x="0" y="0"/>
                  </a:lnTo>
                  <a:lnTo>
                    <a:pt x="0" y="219456"/>
                  </a:lnTo>
                  <a:close/>
                </a:path>
              </a:pathLst>
            </a:custGeom>
            <a:ln w="9143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 b="1"/>
            </a:p>
          </p:txBody>
        </p:sp>
      </p:grpSp>
      <p:sp>
        <p:nvSpPr>
          <p:cNvPr id="175" name="object 175"/>
          <p:cNvSpPr txBox="1"/>
          <p:nvPr/>
        </p:nvSpPr>
        <p:spPr>
          <a:xfrm>
            <a:off x="1385442" y="916685"/>
            <a:ext cx="1158240" cy="17504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spc="5" dirty="0">
                <a:latin typeface="MS PGothic"/>
                <a:cs typeface="MS PGothic"/>
              </a:rPr>
              <a:t>高等学校卒</a:t>
            </a:r>
            <a:r>
              <a:rPr sz="1050" b="1" dirty="0">
                <a:latin typeface="Calibri"/>
                <a:cs typeface="Calibri"/>
              </a:rPr>
              <a:t>,</a:t>
            </a:r>
            <a:r>
              <a:rPr sz="1050" b="1" spc="-35" dirty="0">
                <a:latin typeface="Calibri"/>
                <a:cs typeface="Calibri"/>
              </a:rPr>
              <a:t> </a:t>
            </a:r>
            <a:r>
              <a:rPr sz="1050" b="1" spc="5" dirty="0">
                <a:latin typeface="MS PGothic"/>
                <a:cs typeface="MS PGothic"/>
              </a:rPr>
              <a:t>看護師</a:t>
            </a:r>
            <a:endParaRPr sz="1050" b="1">
              <a:latin typeface="MS PGothic"/>
              <a:cs typeface="MS PGothic"/>
            </a:endParaRPr>
          </a:p>
        </p:txBody>
      </p:sp>
      <p:grpSp>
        <p:nvGrpSpPr>
          <p:cNvPr id="176" name="object 176"/>
          <p:cNvGrpSpPr/>
          <p:nvPr/>
        </p:nvGrpSpPr>
        <p:grpSpPr>
          <a:xfrm>
            <a:off x="3732276" y="4893564"/>
            <a:ext cx="1233170" cy="379730"/>
            <a:chOff x="3732276" y="4893564"/>
            <a:chExt cx="1233170" cy="379730"/>
          </a:xfrm>
        </p:grpSpPr>
        <p:pic>
          <p:nvPicPr>
            <p:cNvPr id="177" name="object 177"/>
            <p:cNvPicPr/>
            <p:nvPr/>
          </p:nvPicPr>
          <p:blipFill>
            <a:blip r:embed="rId100" cstate="print"/>
            <a:stretch>
              <a:fillRect/>
            </a:stretch>
          </p:blipFill>
          <p:spPr>
            <a:xfrm>
              <a:off x="3732276" y="4913376"/>
              <a:ext cx="1232903" cy="306324"/>
            </a:xfrm>
            <a:prstGeom prst="rect">
              <a:avLst/>
            </a:prstGeom>
          </p:spPr>
        </p:pic>
        <p:pic>
          <p:nvPicPr>
            <p:cNvPr id="178" name="object 178"/>
            <p:cNvPicPr/>
            <p:nvPr/>
          </p:nvPicPr>
          <p:blipFill>
            <a:blip r:embed="rId101" cstate="print"/>
            <a:stretch>
              <a:fillRect/>
            </a:stretch>
          </p:blipFill>
          <p:spPr>
            <a:xfrm>
              <a:off x="3794760" y="4893564"/>
              <a:ext cx="1107960" cy="379476"/>
            </a:xfrm>
            <a:prstGeom prst="rect">
              <a:avLst/>
            </a:prstGeom>
          </p:spPr>
        </p:pic>
        <p:pic>
          <p:nvPicPr>
            <p:cNvPr id="179" name="object 179"/>
            <p:cNvPicPr/>
            <p:nvPr/>
          </p:nvPicPr>
          <p:blipFill>
            <a:blip r:embed="rId102" cstate="print"/>
            <a:stretch>
              <a:fillRect/>
            </a:stretch>
          </p:blipFill>
          <p:spPr>
            <a:xfrm>
              <a:off x="3779520" y="4940808"/>
              <a:ext cx="1143000" cy="216407"/>
            </a:xfrm>
            <a:prstGeom prst="rect">
              <a:avLst/>
            </a:prstGeom>
          </p:spPr>
        </p:pic>
        <p:sp>
          <p:nvSpPr>
            <p:cNvPr id="180" name="object 180"/>
            <p:cNvSpPr/>
            <p:nvPr/>
          </p:nvSpPr>
          <p:spPr>
            <a:xfrm>
              <a:off x="3779520" y="4940808"/>
              <a:ext cx="1143000" cy="216535"/>
            </a:xfrm>
            <a:custGeom>
              <a:avLst/>
              <a:gdLst/>
              <a:ahLst/>
              <a:cxnLst/>
              <a:rect l="l" t="t" r="r" b="b"/>
              <a:pathLst>
                <a:path w="1143000" h="216535">
                  <a:moveTo>
                    <a:pt x="0" y="216407"/>
                  </a:moveTo>
                  <a:lnTo>
                    <a:pt x="1143000" y="216407"/>
                  </a:lnTo>
                  <a:lnTo>
                    <a:pt x="1143000" y="0"/>
                  </a:lnTo>
                  <a:lnTo>
                    <a:pt x="0" y="0"/>
                  </a:lnTo>
                  <a:lnTo>
                    <a:pt x="0" y="216407"/>
                  </a:lnTo>
                  <a:close/>
                </a:path>
              </a:pathLst>
            </a:custGeom>
            <a:ln w="9143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 b="1"/>
            </a:p>
          </p:txBody>
        </p:sp>
      </p:grpSp>
      <p:sp>
        <p:nvSpPr>
          <p:cNvPr id="181" name="object 181"/>
          <p:cNvSpPr txBox="1"/>
          <p:nvPr/>
        </p:nvSpPr>
        <p:spPr>
          <a:xfrm>
            <a:off x="3905758" y="4951602"/>
            <a:ext cx="891540" cy="17504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spc="5" dirty="0">
                <a:latin typeface="MS PGothic"/>
                <a:cs typeface="MS PGothic"/>
              </a:rPr>
              <a:t>中学卒</a:t>
            </a:r>
            <a:r>
              <a:rPr sz="1050" b="1" dirty="0">
                <a:latin typeface="Calibri"/>
                <a:cs typeface="Calibri"/>
              </a:rPr>
              <a:t>,</a:t>
            </a:r>
            <a:r>
              <a:rPr sz="1050" b="1" spc="-25" dirty="0">
                <a:latin typeface="Calibri"/>
                <a:cs typeface="Calibri"/>
              </a:rPr>
              <a:t> </a:t>
            </a:r>
            <a:r>
              <a:rPr sz="1050" b="1" spc="5" dirty="0">
                <a:latin typeface="MS PGothic"/>
                <a:cs typeface="MS PGothic"/>
              </a:rPr>
              <a:t>看護師</a:t>
            </a:r>
            <a:endParaRPr sz="1050" b="1">
              <a:latin typeface="MS PGothic"/>
              <a:cs typeface="MS PGothic"/>
            </a:endParaRPr>
          </a:p>
        </p:txBody>
      </p:sp>
      <p:grpSp>
        <p:nvGrpSpPr>
          <p:cNvPr id="182" name="object 182"/>
          <p:cNvGrpSpPr/>
          <p:nvPr/>
        </p:nvGrpSpPr>
        <p:grpSpPr>
          <a:xfrm>
            <a:off x="5180076" y="3957815"/>
            <a:ext cx="1304925" cy="378460"/>
            <a:chOff x="5180076" y="3957815"/>
            <a:chExt cx="1304925" cy="378460"/>
          </a:xfrm>
        </p:grpSpPr>
        <p:pic>
          <p:nvPicPr>
            <p:cNvPr id="183" name="object 183"/>
            <p:cNvPicPr/>
            <p:nvPr/>
          </p:nvPicPr>
          <p:blipFill>
            <a:blip r:embed="rId103" cstate="print"/>
            <a:stretch>
              <a:fillRect/>
            </a:stretch>
          </p:blipFill>
          <p:spPr>
            <a:xfrm>
              <a:off x="5180076" y="3977640"/>
              <a:ext cx="1304544" cy="306324"/>
            </a:xfrm>
            <a:prstGeom prst="rect">
              <a:avLst/>
            </a:prstGeom>
          </p:spPr>
        </p:pic>
        <p:pic>
          <p:nvPicPr>
            <p:cNvPr id="184" name="object 184"/>
            <p:cNvPicPr/>
            <p:nvPr/>
          </p:nvPicPr>
          <p:blipFill>
            <a:blip r:embed="rId104" cstate="print"/>
            <a:stretch>
              <a:fillRect/>
            </a:stretch>
          </p:blipFill>
          <p:spPr>
            <a:xfrm>
              <a:off x="5210556" y="3957815"/>
              <a:ext cx="1242047" cy="377964"/>
            </a:xfrm>
            <a:prstGeom prst="rect">
              <a:avLst/>
            </a:prstGeom>
          </p:spPr>
        </p:pic>
        <p:pic>
          <p:nvPicPr>
            <p:cNvPr id="185" name="object 185"/>
            <p:cNvPicPr/>
            <p:nvPr/>
          </p:nvPicPr>
          <p:blipFill>
            <a:blip r:embed="rId105" cstate="print"/>
            <a:stretch>
              <a:fillRect/>
            </a:stretch>
          </p:blipFill>
          <p:spPr>
            <a:xfrm>
              <a:off x="5227320" y="4005072"/>
              <a:ext cx="1214627" cy="216407"/>
            </a:xfrm>
            <a:prstGeom prst="rect">
              <a:avLst/>
            </a:prstGeom>
          </p:spPr>
        </p:pic>
      </p:grpSp>
      <p:sp>
        <p:nvSpPr>
          <p:cNvPr id="186" name="object 186"/>
          <p:cNvSpPr txBox="1"/>
          <p:nvPr/>
        </p:nvSpPr>
        <p:spPr>
          <a:xfrm>
            <a:off x="5227320" y="4005071"/>
            <a:ext cx="1214755" cy="185307"/>
          </a:xfrm>
          <a:prstGeom prst="rect">
            <a:avLst/>
          </a:prstGeom>
          <a:ln w="9144">
            <a:solidFill>
              <a:srgbClr val="497DBA"/>
            </a:solidFill>
          </a:ln>
        </p:spPr>
        <p:txBody>
          <a:bodyPr vert="horz" wrap="square" lIns="0" tIns="23495" rIns="0" bIns="0" rtlCol="0">
            <a:spAutoFit/>
          </a:bodyPr>
          <a:lstStyle/>
          <a:p>
            <a:pPr marL="107314">
              <a:lnSpc>
                <a:spcPct val="100000"/>
              </a:lnSpc>
              <a:spcBef>
                <a:spcPts val="185"/>
              </a:spcBef>
            </a:pPr>
            <a:r>
              <a:rPr sz="1050" b="1" spc="5" dirty="0">
                <a:latin typeface="MS PGothic"/>
                <a:cs typeface="MS PGothic"/>
              </a:rPr>
              <a:t>中学卒</a:t>
            </a:r>
            <a:r>
              <a:rPr sz="1050" b="1" dirty="0">
                <a:latin typeface="Calibri"/>
                <a:cs typeface="Calibri"/>
              </a:rPr>
              <a:t>,</a:t>
            </a:r>
            <a:r>
              <a:rPr sz="1050" b="1" spc="-25" dirty="0">
                <a:latin typeface="Calibri"/>
                <a:cs typeface="Calibri"/>
              </a:rPr>
              <a:t> </a:t>
            </a:r>
            <a:r>
              <a:rPr sz="1050" b="1" spc="5" dirty="0">
                <a:latin typeface="MS PGothic"/>
                <a:cs typeface="MS PGothic"/>
              </a:rPr>
              <a:t>准看護師</a:t>
            </a:r>
            <a:endParaRPr sz="1050" b="1">
              <a:latin typeface="MS PGothic"/>
              <a:cs typeface="MS PGothic"/>
            </a:endParaRPr>
          </a:p>
        </p:txBody>
      </p:sp>
      <p:grpSp>
        <p:nvGrpSpPr>
          <p:cNvPr id="187" name="object 187"/>
          <p:cNvGrpSpPr/>
          <p:nvPr/>
        </p:nvGrpSpPr>
        <p:grpSpPr>
          <a:xfrm>
            <a:off x="6829043" y="3957853"/>
            <a:ext cx="1304925" cy="363220"/>
            <a:chOff x="6829043" y="3957853"/>
            <a:chExt cx="1304925" cy="363220"/>
          </a:xfrm>
        </p:grpSpPr>
        <p:pic>
          <p:nvPicPr>
            <p:cNvPr id="188" name="object 188"/>
            <p:cNvPicPr/>
            <p:nvPr/>
          </p:nvPicPr>
          <p:blipFill>
            <a:blip r:embed="rId103" cstate="print"/>
            <a:stretch>
              <a:fillRect/>
            </a:stretch>
          </p:blipFill>
          <p:spPr>
            <a:xfrm>
              <a:off x="6829043" y="3977639"/>
              <a:ext cx="1304544" cy="306324"/>
            </a:xfrm>
            <a:prstGeom prst="rect">
              <a:avLst/>
            </a:prstGeom>
          </p:spPr>
        </p:pic>
        <p:pic>
          <p:nvPicPr>
            <p:cNvPr id="189" name="object 189"/>
            <p:cNvPicPr/>
            <p:nvPr/>
          </p:nvPicPr>
          <p:blipFill>
            <a:blip r:embed="rId106" cstate="print"/>
            <a:stretch>
              <a:fillRect/>
            </a:stretch>
          </p:blipFill>
          <p:spPr>
            <a:xfrm>
              <a:off x="6845807" y="3957853"/>
              <a:ext cx="1269479" cy="362686"/>
            </a:xfrm>
            <a:prstGeom prst="rect">
              <a:avLst/>
            </a:prstGeom>
          </p:spPr>
        </p:pic>
        <p:pic>
          <p:nvPicPr>
            <p:cNvPr id="190" name="object 190"/>
            <p:cNvPicPr/>
            <p:nvPr/>
          </p:nvPicPr>
          <p:blipFill>
            <a:blip r:embed="rId105" cstate="print"/>
            <a:stretch>
              <a:fillRect/>
            </a:stretch>
          </p:blipFill>
          <p:spPr>
            <a:xfrm>
              <a:off x="6876287" y="4005071"/>
              <a:ext cx="1214627" cy="216407"/>
            </a:xfrm>
            <a:prstGeom prst="rect">
              <a:avLst/>
            </a:prstGeom>
          </p:spPr>
        </p:pic>
        <p:sp>
          <p:nvSpPr>
            <p:cNvPr id="191" name="object 191"/>
            <p:cNvSpPr/>
            <p:nvPr/>
          </p:nvSpPr>
          <p:spPr>
            <a:xfrm>
              <a:off x="6876287" y="4005071"/>
              <a:ext cx="1214755" cy="216535"/>
            </a:xfrm>
            <a:custGeom>
              <a:avLst/>
              <a:gdLst/>
              <a:ahLst/>
              <a:cxnLst/>
              <a:rect l="l" t="t" r="r" b="b"/>
              <a:pathLst>
                <a:path w="1214754" h="216535">
                  <a:moveTo>
                    <a:pt x="0" y="216407"/>
                  </a:moveTo>
                  <a:lnTo>
                    <a:pt x="1214627" y="216407"/>
                  </a:lnTo>
                  <a:lnTo>
                    <a:pt x="1214627" y="0"/>
                  </a:lnTo>
                  <a:lnTo>
                    <a:pt x="0" y="0"/>
                  </a:lnTo>
                  <a:lnTo>
                    <a:pt x="0" y="216407"/>
                  </a:lnTo>
                  <a:close/>
                </a:path>
              </a:pathLst>
            </a:custGeom>
            <a:ln w="9144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 b="1"/>
            </a:p>
          </p:txBody>
        </p:sp>
      </p:grpSp>
      <p:sp>
        <p:nvSpPr>
          <p:cNvPr id="192" name="object 192"/>
          <p:cNvSpPr txBox="1"/>
          <p:nvPr/>
        </p:nvSpPr>
        <p:spPr>
          <a:xfrm>
            <a:off x="6958076" y="4015232"/>
            <a:ext cx="1052830" cy="17504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spc="5" dirty="0">
                <a:latin typeface="MS PGothic"/>
                <a:cs typeface="MS PGothic"/>
              </a:rPr>
              <a:t>准看護師</a:t>
            </a:r>
            <a:r>
              <a:rPr sz="1050" b="1" spc="-10" dirty="0">
                <a:latin typeface="MS PGothic"/>
                <a:cs typeface="MS PGothic"/>
              </a:rPr>
              <a:t>、</a:t>
            </a:r>
            <a:r>
              <a:rPr sz="1050" b="1" spc="5" dirty="0">
                <a:latin typeface="MS PGothic"/>
                <a:cs typeface="MS PGothic"/>
              </a:rPr>
              <a:t>看護師</a:t>
            </a:r>
            <a:endParaRPr sz="1050" b="1">
              <a:latin typeface="MS PGothic"/>
              <a:cs typeface="MS PGothic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5176265" y="1201673"/>
            <a:ext cx="2343785" cy="2255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65"/>
              </a:lnSpc>
            </a:pPr>
            <a:r>
              <a:rPr sz="3600" b="1" baseline="-19675" dirty="0">
                <a:latin typeface="Calibri"/>
                <a:cs typeface="Calibri"/>
              </a:rPr>
              <a:t>*</a:t>
            </a:r>
            <a:r>
              <a:rPr sz="3600" b="1" spc="-375" baseline="-19675" dirty="0">
                <a:latin typeface="Calibri"/>
                <a:cs typeface="Calibri"/>
              </a:rPr>
              <a:t> </a:t>
            </a:r>
            <a:r>
              <a:rPr sz="1050" b="1" spc="5" dirty="0">
                <a:latin typeface="MS PGothic"/>
                <a:cs typeface="MS PGothic"/>
              </a:rPr>
              <a:t>入学時に必要な</a:t>
            </a:r>
            <a:r>
              <a:rPr sz="1050" b="1" spc="-10" dirty="0">
                <a:latin typeface="MS PGothic"/>
                <a:cs typeface="MS PGothic"/>
              </a:rPr>
              <a:t>学</a:t>
            </a:r>
            <a:r>
              <a:rPr sz="1050" b="1" dirty="0">
                <a:latin typeface="MS PGothic"/>
                <a:cs typeface="MS PGothic"/>
              </a:rPr>
              <a:t>歴</a:t>
            </a:r>
            <a:r>
              <a:rPr sz="1050" b="1" dirty="0">
                <a:latin typeface="Calibri"/>
                <a:cs typeface="Calibri"/>
              </a:rPr>
              <a:t>,</a:t>
            </a:r>
            <a:r>
              <a:rPr sz="1050" b="1" spc="-35" dirty="0">
                <a:latin typeface="Calibri"/>
                <a:cs typeface="Calibri"/>
              </a:rPr>
              <a:t> </a:t>
            </a:r>
            <a:r>
              <a:rPr sz="1050" b="1" spc="5" dirty="0">
                <a:latin typeface="MS PGothic"/>
                <a:cs typeface="MS PGothic"/>
              </a:rPr>
              <a:t>取得</a:t>
            </a:r>
            <a:r>
              <a:rPr sz="1050" b="1" dirty="0">
                <a:latin typeface="MS PGothic"/>
                <a:cs typeface="MS PGothic"/>
              </a:rPr>
              <a:t>できる資格</a:t>
            </a:r>
            <a:endParaRPr sz="1050" b="1">
              <a:latin typeface="MS PGothic"/>
              <a:cs typeface="MS P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190</Words>
  <Application>Microsoft Office PowerPoint</Application>
  <PresentationFormat>画面に合わせる (4:3)</PresentationFormat>
  <Paragraphs>82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MS PGothic</vt:lpstr>
      <vt:lpstr>MS Gothic</vt:lpstr>
      <vt:lpstr>Calibri</vt:lpstr>
      <vt:lpstr>Times New Roman</vt:lpstr>
      <vt:lpstr>Office Theme</vt:lpstr>
      <vt:lpstr>看護職養成コース別の入学時の年齢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看護関係統計グラフ集</dc:title>
  <dc:creator>MIKE</dc:creator>
  <cp:lastModifiedBy>昌宏 石田</cp:lastModifiedBy>
  <cp:revision>1</cp:revision>
  <dcterms:created xsi:type="dcterms:W3CDTF">2023-12-19T02:00:44Z</dcterms:created>
  <dcterms:modified xsi:type="dcterms:W3CDTF">2023-12-19T05:26:53Z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2021-06-03T00:00:00Z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2023-12-19T00:00:00Z</vt:filetime>
  </property>
</Properties>
</file>