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EDFD7-83BF-42CE-92B2-837F695AC61C}" v="52" dt="2024-06-24T01:18:41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>
      <p:cViewPr varScale="1">
        <p:scale>
          <a:sx n="68" d="100"/>
          <a:sy n="68" d="100"/>
        </p:scale>
        <p:origin x="18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2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病床利用率（％）</c:v>
                </c:pt>
              </c:strCache>
            </c:strRef>
          </c:tx>
          <c:spPr>
            <a:ln w="22225">
              <a:solidFill>
                <a:srgbClr val="4F81BD">
                  <a:shade val="95000"/>
                  <a:satMod val="105000"/>
                  <a:alpha val="69000"/>
                </a:srgbClr>
              </a:solidFill>
            </a:ln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Sheet1!$A$2:$A$270</c:f>
              <c:strCache>
                <c:ptCount val="269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  <c:pt idx="238">
                  <c:v>2021.2</c:v>
                </c:pt>
                <c:pt idx="239">
                  <c:v>2021.3</c:v>
                </c:pt>
                <c:pt idx="240">
                  <c:v>2021.4</c:v>
                </c:pt>
                <c:pt idx="241">
                  <c:v>2021.5</c:v>
                </c:pt>
                <c:pt idx="242">
                  <c:v>2021.6</c:v>
                </c:pt>
                <c:pt idx="243">
                  <c:v>2021.7</c:v>
                </c:pt>
                <c:pt idx="244">
                  <c:v>2021.8</c:v>
                </c:pt>
                <c:pt idx="245">
                  <c:v>2021.9</c:v>
                </c:pt>
                <c:pt idx="246">
                  <c:v>2021.10</c:v>
                </c:pt>
                <c:pt idx="247">
                  <c:v>2021.11</c:v>
                </c:pt>
                <c:pt idx="248">
                  <c:v>2021.12</c:v>
                </c:pt>
                <c:pt idx="249">
                  <c:v>2022.1</c:v>
                </c:pt>
                <c:pt idx="250">
                  <c:v>2022.2</c:v>
                </c:pt>
                <c:pt idx="251">
                  <c:v>2022.3</c:v>
                </c:pt>
                <c:pt idx="252">
                  <c:v>2022.4</c:v>
                </c:pt>
                <c:pt idx="253">
                  <c:v>2022.5</c:v>
                </c:pt>
                <c:pt idx="254">
                  <c:v>2022.6</c:v>
                </c:pt>
                <c:pt idx="255">
                  <c:v>2022.7</c:v>
                </c:pt>
                <c:pt idx="256">
                  <c:v>2022.8</c:v>
                </c:pt>
                <c:pt idx="257">
                  <c:v>2022.9</c:v>
                </c:pt>
                <c:pt idx="258">
                  <c:v>2022.10</c:v>
                </c:pt>
                <c:pt idx="259">
                  <c:v>2022.11</c:v>
                </c:pt>
                <c:pt idx="260">
                  <c:v>2022.12</c:v>
                </c:pt>
                <c:pt idx="261">
                  <c:v>2023.1</c:v>
                </c:pt>
                <c:pt idx="262">
                  <c:v>2023.2</c:v>
                </c:pt>
                <c:pt idx="263">
                  <c:v>2023.3</c:v>
                </c:pt>
                <c:pt idx="264">
                  <c:v>2023.4</c:v>
                </c:pt>
                <c:pt idx="265">
                  <c:v>2023.5</c:v>
                </c:pt>
                <c:pt idx="266">
                  <c:v>2023.6</c:v>
                </c:pt>
                <c:pt idx="267">
                  <c:v>2023.7</c:v>
                </c:pt>
                <c:pt idx="268">
                  <c:v>2023.8</c:v>
                </c:pt>
              </c:strCache>
            </c:strRef>
          </c:cat>
          <c:val>
            <c:numRef>
              <c:f>Sheet1!$B$2:$B$270</c:f>
              <c:numCache>
                <c:formatCode>General</c:formatCode>
                <c:ptCount val="269"/>
                <c:pt idx="0">
                  <c:v>77.900000000000006</c:v>
                </c:pt>
                <c:pt idx="1">
                  <c:v>80.8</c:v>
                </c:pt>
                <c:pt idx="2">
                  <c:v>78.3</c:v>
                </c:pt>
                <c:pt idx="3">
                  <c:v>81.599999999999994</c:v>
                </c:pt>
                <c:pt idx="4">
                  <c:v>78.5</c:v>
                </c:pt>
                <c:pt idx="5">
                  <c:v>76.599999999999994</c:v>
                </c:pt>
                <c:pt idx="6">
                  <c:v>77.2</c:v>
                </c:pt>
                <c:pt idx="7">
                  <c:v>80.7</c:v>
                </c:pt>
                <c:pt idx="8">
                  <c:v>66.900000000000006</c:v>
                </c:pt>
                <c:pt idx="9">
                  <c:v>83</c:v>
                </c:pt>
                <c:pt idx="10">
                  <c:v>82.8</c:v>
                </c:pt>
                <c:pt idx="11">
                  <c:v>77.5</c:v>
                </c:pt>
                <c:pt idx="12">
                  <c:v>77.599999999999994</c:v>
                </c:pt>
                <c:pt idx="13">
                  <c:v>79</c:v>
                </c:pt>
                <c:pt idx="14">
                  <c:v>76.7</c:v>
                </c:pt>
                <c:pt idx="15">
                  <c:v>80.5</c:v>
                </c:pt>
                <c:pt idx="16">
                  <c:v>75.8</c:v>
                </c:pt>
                <c:pt idx="17">
                  <c:v>77.3</c:v>
                </c:pt>
                <c:pt idx="18">
                  <c:v>79.400000000000006</c:v>
                </c:pt>
                <c:pt idx="19">
                  <c:v>78.3</c:v>
                </c:pt>
                <c:pt idx="20">
                  <c:v>76.5</c:v>
                </c:pt>
                <c:pt idx="21">
                  <c:v>83.7</c:v>
                </c:pt>
                <c:pt idx="22">
                  <c:v>82.3</c:v>
                </c:pt>
                <c:pt idx="23">
                  <c:v>78.7</c:v>
                </c:pt>
                <c:pt idx="24">
                  <c:v>77.599999999999994</c:v>
                </c:pt>
                <c:pt idx="25">
                  <c:v>78.599999999999994</c:v>
                </c:pt>
                <c:pt idx="26">
                  <c:v>78.099999999999994</c:v>
                </c:pt>
                <c:pt idx="27">
                  <c:v>78.900000000000006</c:v>
                </c:pt>
                <c:pt idx="28">
                  <c:v>74.900000000000006</c:v>
                </c:pt>
                <c:pt idx="29">
                  <c:v>77.900000000000006</c:v>
                </c:pt>
                <c:pt idx="30">
                  <c:v>78.8</c:v>
                </c:pt>
                <c:pt idx="31">
                  <c:v>76.5</c:v>
                </c:pt>
                <c:pt idx="32">
                  <c:v>63.7</c:v>
                </c:pt>
                <c:pt idx="33">
                  <c:v>80.8</c:v>
                </c:pt>
                <c:pt idx="34">
                  <c:v>78.8</c:v>
                </c:pt>
                <c:pt idx="35">
                  <c:v>78.8</c:v>
                </c:pt>
                <c:pt idx="36">
                  <c:v>75.400000000000006</c:v>
                </c:pt>
                <c:pt idx="37">
                  <c:v>77.900000000000006</c:v>
                </c:pt>
                <c:pt idx="38">
                  <c:v>78.7</c:v>
                </c:pt>
                <c:pt idx="39">
                  <c:v>77.2</c:v>
                </c:pt>
                <c:pt idx="40">
                  <c:v>77.8</c:v>
                </c:pt>
                <c:pt idx="41">
                  <c:v>77.900000000000006</c:v>
                </c:pt>
                <c:pt idx="42">
                  <c:v>78.8</c:v>
                </c:pt>
                <c:pt idx="43">
                  <c:v>76.5</c:v>
                </c:pt>
                <c:pt idx="44">
                  <c:v>63.7</c:v>
                </c:pt>
                <c:pt idx="45">
                  <c:v>81.599999999999994</c:v>
                </c:pt>
                <c:pt idx="46">
                  <c:v>82.4</c:v>
                </c:pt>
                <c:pt idx="47">
                  <c:v>80.3</c:v>
                </c:pt>
                <c:pt idx="48">
                  <c:v>74.8</c:v>
                </c:pt>
                <c:pt idx="49">
                  <c:v>78.5</c:v>
                </c:pt>
                <c:pt idx="50">
                  <c:v>79.400000000000006</c:v>
                </c:pt>
                <c:pt idx="51">
                  <c:v>76</c:v>
                </c:pt>
                <c:pt idx="52">
                  <c:v>77.7</c:v>
                </c:pt>
                <c:pt idx="53">
                  <c:v>77</c:v>
                </c:pt>
                <c:pt idx="54">
                  <c:v>77.5</c:v>
                </c:pt>
                <c:pt idx="55">
                  <c:v>80</c:v>
                </c:pt>
                <c:pt idx="56">
                  <c:v>64.8</c:v>
                </c:pt>
                <c:pt idx="57">
                  <c:v>81.900000000000006</c:v>
                </c:pt>
                <c:pt idx="58">
                  <c:v>80.3</c:v>
                </c:pt>
                <c:pt idx="59">
                  <c:v>76.599999999999994</c:v>
                </c:pt>
                <c:pt idx="60">
                  <c:v>74.400000000000006</c:v>
                </c:pt>
                <c:pt idx="61">
                  <c:v>77.2</c:v>
                </c:pt>
                <c:pt idx="62">
                  <c:v>77.099999999999994</c:v>
                </c:pt>
                <c:pt idx="63">
                  <c:v>76.5</c:v>
                </c:pt>
                <c:pt idx="64">
                  <c:v>76.8</c:v>
                </c:pt>
                <c:pt idx="65">
                  <c:v>73.5</c:v>
                </c:pt>
                <c:pt idx="66">
                  <c:v>76.5</c:v>
                </c:pt>
                <c:pt idx="67">
                  <c:v>78.599999999999994</c:v>
                </c:pt>
                <c:pt idx="68">
                  <c:v>62.3</c:v>
                </c:pt>
                <c:pt idx="69">
                  <c:v>79.400000000000006</c:v>
                </c:pt>
                <c:pt idx="70">
                  <c:v>78.7</c:v>
                </c:pt>
                <c:pt idx="71">
                  <c:v>74.099999999999994</c:v>
                </c:pt>
                <c:pt idx="72">
                  <c:v>72.400000000000006</c:v>
                </c:pt>
                <c:pt idx="73">
                  <c:v>75.8</c:v>
                </c:pt>
                <c:pt idx="74">
                  <c:v>73</c:v>
                </c:pt>
                <c:pt idx="75">
                  <c:v>76</c:v>
                </c:pt>
                <c:pt idx="76">
                  <c:v>75.3</c:v>
                </c:pt>
                <c:pt idx="77">
                  <c:v>71.8</c:v>
                </c:pt>
                <c:pt idx="78">
                  <c:v>76.2</c:v>
                </c:pt>
                <c:pt idx="79">
                  <c:v>77.099999999999994</c:v>
                </c:pt>
                <c:pt idx="80">
                  <c:v>61.9</c:v>
                </c:pt>
                <c:pt idx="81">
                  <c:v>79.2</c:v>
                </c:pt>
                <c:pt idx="82">
                  <c:v>78.7</c:v>
                </c:pt>
                <c:pt idx="83">
                  <c:v>74.2</c:v>
                </c:pt>
                <c:pt idx="84">
                  <c:v>73.599999999999994</c:v>
                </c:pt>
                <c:pt idx="85">
                  <c:v>71.900000000000006</c:v>
                </c:pt>
                <c:pt idx="86">
                  <c:v>73.900000000000006</c:v>
                </c:pt>
                <c:pt idx="87">
                  <c:v>76.3</c:v>
                </c:pt>
                <c:pt idx="88">
                  <c:v>71.2</c:v>
                </c:pt>
                <c:pt idx="89">
                  <c:v>73.900000000000006</c:v>
                </c:pt>
                <c:pt idx="90">
                  <c:v>74.599999999999994</c:v>
                </c:pt>
                <c:pt idx="91">
                  <c:v>73</c:v>
                </c:pt>
                <c:pt idx="92">
                  <c:v>60.5</c:v>
                </c:pt>
                <c:pt idx="93">
                  <c:v>75.5</c:v>
                </c:pt>
                <c:pt idx="94">
                  <c:v>74.3</c:v>
                </c:pt>
                <c:pt idx="95">
                  <c:v>74.400000000000006</c:v>
                </c:pt>
                <c:pt idx="96">
                  <c:v>73.5</c:v>
                </c:pt>
                <c:pt idx="97">
                  <c:v>71.3</c:v>
                </c:pt>
                <c:pt idx="98">
                  <c:v>75.099999999999994</c:v>
                </c:pt>
                <c:pt idx="99">
                  <c:v>74.900000000000006</c:v>
                </c:pt>
                <c:pt idx="100">
                  <c:v>73.400000000000006</c:v>
                </c:pt>
                <c:pt idx="101">
                  <c:v>74.099999999999994</c:v>
                </c:pt>
                <c:pt idx="102">
                  <c:v>71.8</c:v>
                </c:pt>
                <c:pt idx="103">
                  <c:v>75</c:v>
                </c:pt>
                <c:pt idx="104">
                  <c:v>61</c:v>
                </c:pt>
                <c:pt idx="105">
                  <c:v>75.599999999999994</c:v>
                </c:pt>
                <c:pt idx="106">
                  <c:v>75</c:v>
                </c:pt>
                <c:pt idx="107">
                  <c:v>75.7</c:v>
                </c:pt>
                <c:pt idx="108">
                  <c:v>72.900000000000006</c:v>
                </c:pt>
                <c:pt idx="109">
                  <c:v>75.099999999999994</c:v>
                </c:pt>
                <c:pt idx="110">
                  <c:v>76.3</c:v>
                </c:pt>
                <c:pt idx="111">
                  <c:v>74.2</c:v>
                </c:pt>
                <c:pt idx="112">
                  <c:v>76.2</c:v>
                </c:pt>
                <c:pt idx="113">
                  <c:v>75.400000000000006</c:v>
                </c:pt>
                <c:pt idx="114">
                  <c:v>72.3</c:v>
                </c:pt>
                <c:pt idx="115">
                  <c:v>77.2</c:v>
                </c:pt>
                <c:pt idx="116">
                  <c:v>61.3</c:v>
                </c:pt>
                <c:pt idx="117">
                  <c:v>78.400000000000006</c:v>
                </c:pt>
                <c:pt idx="118">
                  <c:v>77.3</c:v>
                </c:pt>
                <c:pt idx="119">
                  <c:v>75.7</c:v>
                </c:pt>
                <c:pt idx="120">
                  <c:v>70.400000000000006</c:v>
                </c:pt>
                <c:pt idx="121">
                  <c:v>75</c:v>
                </c:pt>
                <c:pt idx="122">
                  <c:v>76.2</c:v>
                </c:pt>
                <c:pt idx="123">
                  <c:v>72.900000000000006</c:v>
                </c:pt>
                <c:pt idx="124">
                  <c:v>75.400000000000006</c:v>
                </c:pt>
                <c:pt idx="125">
                  <c:v>74.2</c:v>
                </c:pt>
                <c:pt idx="126">
                  <c:v>74.5</c:v>
                </c:pt>
                <c:pt idx="127">
                  <c:v>77</c:v>
                </c:pt>
                <c:pt idx="128">
                  <c:v>62</c:v>
                </c:pt>
                <c:pt idx="129">
                  <c:v>79.099999999999994</c:v>
                </c:pt>
                <c:pt idx="130">
                  <c:v>78.900000000000006</c:v>
                </c:pt>
                <c:pt idx="131">
                  <c:v>72.400000000000006</c:v>
                </c:pt>
                <c:pt idx="132">
                  <c:v>71</c:v>
                </c:pt>
                <c:pt idx="133">
                  <c:v>74.8</c:v>
                </c:pt>
                <c:pt idx="134">
                  <c:v>71</c:v>
                </c:pt>
                <c:pt idx="135">
                  <c:v>75.8</c:v>
                </c:pt>
                <c:pt idx="136">
                  <c:v>74.3</c:v>
                </c:pt>
                <c:pt idx="137">
                  <c:v>70.900000000000006</c:v>
                </c:pt>
                <c:pt idx="138">
                  <c:v>75.2</c:v>
                </c:pt>
                <c:pt idx="139">
                  <c:v>76</c:v>
                </c:pt>
                <c:pt idx="140">
                  <c:v>61.4</c:v>
                </c:pt>
                <c:pt idx="141">
                  <c:v>79.3</c:v>
                </c:pt>
                <c:pt idx="142">
                  <c:v>78.3</c:v>
                </c:pt>
                <c:pt idx="143">
                  <c:v>71</c:v>
                </c:pt>
                <c:pt idx="144">
                  <c:v>72.7</c:v>
                </c:pt>
                <c:pt idx="145">
                  <c:v>73.900000000000006</c:v>
                </c:pt>
                <c:pt idx="146">
                  <c:v>70.900000000000006</c:v>
                </c:pt>
                <c:pt idx="147">
                  <c:v>75.7</c:v>
                </c:pt>
                <c:pt idx="148">
                  <c:v>71.5</c:v>
                </c:pt>
                <c:pt idx="149">
                  <c:v>73</c:v>
                </c:pt>
                <c:pt idx="150">
                  <c:v>74.3</c:v>
                </c:pt>
                <c:pt idx="151">
                  <c:v>72.8</c:v>
                </c:pt>
                <c:pt idx="152">
                  <c:v>60.3</c:v>
                </c:pt>
                <c:pt idx="153">
                  <c:v>77.5</c:v>
                </c:pt>
                <c:pt idx="154">
                  <c:v>77.2</c:v>
                </c:pt>
                <c:pt idx="155">
                  <c:v>72.8</c:v>
                </c:pt>
                <c:pt idx="156">
                  <c:v>72.400000000000006</c:v>
                </c:pt>
                <c:pt idx="157">
                  <c:v>70.5</c:v>
                </c:pt>
                <c:pt idx="158">
                  <c:v>72.400000000000006</c:v>
                </c:pt>
                <c:pt idx="159">
                  <c:v>74.599999999999994</c:v>
                </c:pt>
                <c:pt idx="160">
                  <c:v>69.900000000000006</c:v>
                </c:pt>
                <c:pt idx="161">
                  <c:v>73.099999999999994</c:v>
                </c:pt>
                <c:pt idx="162">
                  <c:v>73.5</c:v>
                </c:pt>
                <c:pt idx="163">
                  <c:v>71.5</c:v>
                </c:pt>
                <c:pt idx="164">
                  <c:v>60.9</c:v>
                </c:pt>
                <c:pt idx="165">
                  <c:v>74.5</c:v>
                </c:pt>
                <c:pt idx="166">
                  <c:v>73.7</c:v>
                </c:pt>
                <c:pt idx="167">
                  <c:v>73.5</c:v>
                </c:pt>
                <c:pt idx="168">
                  <c:v>73.2</c:v>
                </c:pt>
                <c:pt idx="169">
                  <c:v>69.599999999999994</c:v>
                </c:pt>
                <c:pt idx="170">
                  <c:v>73.3</c:v>
                </c:pt>
                <c:pt idx="171">
                  <c:v>73.8</c:v>
                </c:pt>
                <c:pt idx="172">
                  <c:v>72.8</c:v>
                </c:pt>
                <c:pt idx="173">
                  <c:v>74</c:v>
                </c:pt>
                <c:pt idx="174">
                  <c:v>70.400000000000006</c:v>
                </c:pt>
                <c:pt idx="175">
                  <c:v>74.5</c:v>
                </c:pt>
                <c:pt idx="176">
                  <c:v>59.5</c:v>
                </c:pt>
                <c:pt idx="177">
                  <c:v>74.599999999999994</c:v>
                </c:pt>
                <c:pt idx="178">
                  <c:v>76.599999999999994</c:v>
                </c:pt>
                <c:pt idx="179">
                  <c:v>74.400000000000006</c:v>
                </c:pt>
                <c:pt idx="180">
                  <c:v>68.8</c:v>
                </c:pt>
                <c:pt idx="181">
                  <c:v>73.3</c:v>
                </c:pt>
                <c:pt idx="182">
                  <c:v>74.099999999999994</c:v>
                </c:pt>
                <c:pt idx="183">
                  <c:v>71.2</c:v>
                </c:pt>
                <c:pt idx="184">
                  <c:v>74.599999999999994</c:v>
                </c:pt>
                <c:pt idx="185">
                  <c:v>72.900000000000006</c:v>
                </c:pt>
                <c:pt idx="186">
                  <c:v>74</c:v>
                </c:pt>
                <c:pt idx="187">
                  <c:v>76.400000000000006</c:v>
                </c:pt>
                <c:pt idx="188">
                  <c:v>60.8</c:v>
                </c:pt>
                <c:pt idx="189">
                  <c:v>78.900000000000006</c:v>
                </c:pt>
                <c:pt idx="190">
                  <c:v>77.8</c:v>
                </c:pt>
                <c:pt idx="191">
                  <c:v>74</c:v>
                </c:pt>
                <c:pt idx="192">
                  <c:v>71.3</c:v>
                </c:pt>
                <c:pt idx="193">
                  <c:v>75.099999999999994</c:v>
                </c:pt>
                <c:pt idx="194">
                  <c:v>73.3</c:v>
                </c:pt>
                <c:pt idx="195">
                  <c:v>74.400000000000006</c:v>
                </c:pt>
                <c:pt idx="196">
                  <c:v>75.2</c:v>
                </c:pt>
                <c:pt idx="197">
                  <c:v>70.5</c:v>
                </c:pt>
                <c:pt idx="198">
                  <c:v>75</c:v>
                </c:pt>
                <c:pt idx="199">
                  <c:v>77</c:v>
                </c:pt>
                <c:pt idx="200">
                  <c:v>62.7</c:v>
                </c:pt>
                <c:pt idx="201">
                  <c:v>80.5</c:v>
                </c:pt>
                <c:pt idx="202">
                  <c:v>79.7</c:v>
                </c:pt>
                <c:pt idx="203">
                  <c:v>71.400000000000006</c:v>
                </c:pt>
                <c:pt idx="204">
                  <c:v>70.5</c:v>
                </c:pt>
                <c:pt idx="205">
                  <c:v>74.099999999999994</c:v>
                </c:pt>
                <c:pt idx="206">
                  <c:v>70.7</c:v>
                </c:pt>
                <c:pt idx="207">
                  <c:v>77</c:v>
                </c:pt>
                <c:pt idx="208">
                  <c:v>74.599999999999994</c:v>
                </c:pt>
                <c:pt idx="209">
                  <c:v>70.599999999999994</c:v>
                </c:pt>
                <c:pt idx="210">
                  <c:v>74.900000000000006</c:v>
                </c:pt>
                <c:pt idx="211">
                  <c:v>75.2</c:v>
                </c:pt>
                <c:pt idx="212">
                  <c:v>62</c:v>
                </c:pt>
                <c:pt idx="213">
                  <c:v>79.8</c:v>
                </c:pt>
                <c:pt idx="214">
                  <c:v>78.5</c:v>
                </c:pt>
                <c:pt idx="215">
                  <c:v>71.7</c:v>
                </c:pt>
                <c:pt idx="216">
                  <c:v>69.5</c:v>
                </c:pt>
                <c:pt idx="217">
                  <c:v>73.7</c:v>
                </c:pt>
                <c:pt idx="218">
                  <c:v>71.8</c:v>
                </c:pt>
                <c:pt idx="219">
                  <c:v>76.8</c:v>
                </c:pt>
                <c:pt idx="220">
                  <c:v>72.3</c:v>
                </c:pt>
                <c:pt idx="221">
                  <c:v>74.2</c:v>
                </c:pt>
                <c:pt idx="222">
                  <c:v>76</c:v>
                </c:pt>
                <c:pt idx="223">
                  <c:v>73.099999999999994</c:v>
                </c:pt>
                <c:pt idx="224">
                  <c:v>62</c:v>
                </c:pt>
                <c:pt idx="225">
                  <c:v>77.599999999999994</c:v>
                </c:pt>
                <c:pt idx="226">
                  <c:v>72.400000000000006</c:v>
                </c:pt>
                <c:pt idx="227">
                  <c:v>70.5</c:v>
                </c:pt>
                <c:pt idx="228">
                  <c:v>64.599999999999994</c:v>
                </c:pt>
                <c:pt idx="229">
                  <c:v>62.9</c:v>
                </c:pt>
                <c:pt idx="230">
                  <c:v>68.599999999999994</c:v>
                </c:pt>
                <c:pt idx="231">
                  <c:v>69.7</c:v>
                </c:pt>
                <c:pt idx="232">
                  <c:v>69.900000000000006</c:v>
                </c:pt>
                <c:pt idx="233">
                  <c:v>70.8</c:v>
                </c:pt>
                <c:pt idx="234">
                  <c:v>67.7</c:v>
                </c:pt>
                <c:pt idx="235">
                  <c:v>70.7</c:v>
                </c:pt>
                <c:pt idx="236">
                  <c:v>54.7</c:v>
                </c:pt>
                <c:pt idx="237">
                  <c:v>68.400000000000006</c:v>
                </c:pt>
                <c:pt idx="238">
                  <c:v>67.5</c:v>
                </c:pt>
                <c:pt idx="239">
                  <c:v>69.099999999999994</c:v>
                </c:pt>
                <c:pt idx="240">
                  <c:v>66.5</c:v>
                </c:pt>
                <c:pt idx="241">
                  <c:v>67.3</c:v>
                </c:pt>
                <c:pt idx="242">
                  <c:v>68.099999999999994</c:v>
                </c:pt>
                <c:pt idx="243">
                  <c:v>67</c:v>
                </c:pt>
                <c:pt idx="244">
                  <c:v>68.5</c:v>
                </c:pt>
                <c:pt idx="245">
                  <c:v>68.2</c:v>
                </c:pt>
                <c:pt idx="246">
                  <c:v>66.2</c:v>
                </c:pt>
                <c:pt idx="247">
                  <c:v>71.599999999999994</c:v>
                </c:pt>
                <c:pt idx="248">
                  <c:v>57.3</c:v>
                </c:pt>
                <c:pt idx="249">
                  <c:v>71.2</c:v>
                </c:pt>
                <c:pt idx="250">
                  <c:v>69.3</c:v>
                </c:pt>
                <c:pt idx="251">
                  <c:v>68.3</c:v>
                </c:pt>
                <c:pt idx="252">
                  <c:v>63.3</c:v>
                </c:pt>
                <c:pt idx="253">
                  <c:v>69.099999999999994</c:v>
                </c:pt>
                <c:pt idx="254">
                  <c:v>70</c:v>
                </c:pt>
                <c:pt idx="255">
                  <c:v>64.599999999999994</c:v>
                </c:pt>
                <c:pt idx="256">
                  <c:v>66.8</c:v>
                </c:pt>
                <c:pt idx="257">
                  <c:v>67.099999999999994</c:v>
                </c:pt>
                <c:pt idx="258">
                  <c:v>67.900000000000006</c:v>
                </c:pt>
                <c:pt idx="259">
                  <c:v>69.2</c:v>
                </c:pt>
                <c:pt idx="260">
                  <c:v>55.9</c:v>
                </c:pt>
                <c:pt idx="261">
                  <c:v>71.099999999999994</c:v>
                </c:pt>
                <c:pt idx="262">
                  <c:v>71</c:v>
                </c:pt>
                <c:pt idx="263">
                  <c:v>67</c:v>
                </c:pt>
                <c:pt idx="264">
                  <c:v>65.099999999999994</c:v>
                </c:pt>
                <c:pt idx="265">
                  <c:v>69.400000000000006</c:v>
                </c:pt>
                <c:pt idx="266">
                  <c:v>69</c:v>
                </c:pt>
                <c:pt idx="267">
                  <c:v>71.400000000000006</c:v>
                </c:pt>
                <c:pt idx="268">
                  <c:v>72.7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0584"/>
        <c:axId val="449984504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平均在院日数（日）</c:v>
                </c:pt>
              </c:strCache>
            </c:strRef>
          </c:tx>
          <c:spPr>
            <a:ln w="47625"/>
          </c:spPr>
          <c:marker>
            <c:symbol val="none"/>
          </c:marker>
          <c:trendline>
            <c:spPr>
              <a:ln w="25400"/>
            </c:spPr>
            <c:trendlineType val="poly"/>
            <c:order val="4"/>
            <c:dispRSqr val="0"/>
            <c:dispEq val="0"/>
          </c:trendline>
          <c:cat>
            <c:strRef>
              <c:f>Sheet1!$A$2:$A$270</c:f>
              <c:strCache>
                <c:ptCount val="269"/>
                <c:pt idx="0">
                  <c:v>2001.4</c:v>
                </c:pt>
                <c:pt idx="1">
                  <c:v>2001.5</c:v>
                </c:pt>
                <c:pt idx="2">
                  <c:v>2001.6</c:v>
                </c:pt>
                <c:pt idx="3">
                  <c:v>2001.7</c:v>
                </c:pt>
                <c:pt idx="4">
                  <c:v>2001.8</c:v>
                </c:pt>
                <c:pt idx="5">
                  <c:v>2001.9</c:v>
                </c:pt>
                <c:pt idx="6">
                  <c:v>2001.10</c:v>
                </c:pt>
                <c:pt idx="7">
                  <c:v>2001.11</c:v>
                </c:pt>
                <c:pt idx="8">
                  <c:v>2001.12</c:v>
                </c:pt>
                <c:pt idx="9">
                  <c:v>2002.1</c:v>
                </c:pt>
                <c:pt idx="10">
                  <c:v>2002.2</c:v>
                </c:pt>
                <c:pt idx="11">
                  <c:v>2002.3</c:v>
                </c:pt>
                <c:pt idx="12">
                  <c:v>2002.4</c:v>
                </c:pt>
                <c:pt idx="13">
                  <c:v>2002.5</c:v>
                </c:pt>
                <c:pt idx="14">
                  <c:v>2002.6</c:v>
                </c:pt>
                <c:pt idx="15">
                  <c:v>2002.7</c:v>
                </c:pt>
                <c:pt idx="16">
                  <c:v>2002.8</c:v>
                </c:pt>
                <c:pt idx="17">
                  <c:v>2002.9</c:v>
                </c:pt>
                <c:pt idx="18">
                  <c:v>2002.10</c:v>
                </c:pt>
                <c:pt idx="19">
                  <c:v>2002.11</c:v>
                </c:pt>
                <c:pt idx="20">
                  <c:v>2002.12</c:v>
                </c:pt>
                <c:pt idx="21">
                  <c:v>2003.1</c:v>
                </c:pt>
                <c:pt idx="22">
                  <c:v>2003.2</c:v>
                </c:pt>
                <c:pt idx="23">
                  <c:v>2003.3</c:v>
                </c:pt>
                <c:pt idx="24">
                  <c:v>2003.4</c:v>
                </c:pt>
                <c:pt idx="25">
                  <c:v>2003.5</c:v>
                </c:pt>
                <c:pt idx="26">
                  <c:v>2003.6</c:v>
                </c:pt>
                <c:pt idx="27">
                  <c:v>2003.7</c:v>
                </c:pt>
                <c:pt idx="28">
                  <c:v>2003.8</c:v>
                </c:pt>
                <c:pt idx="29">
                  <c:v>2003.9</c:v>
                </c:pt>
                <c:pt idx="30">
                  <c:v>2003.10</c:v>
                </c:pt>
                <c:pt idx="31">
                  <c:v>2003.11</c:v>
                </c:pt>
                <c:pt idx="32">
                  <c:v>2003.12</c:v>
                </c:pt>
                <c:pt idx="33">
                  <c:v>2004.1</c:v>
                </c:pt>
                <c:pt idx="34">
                  <c:v>2004.2</c:v>
                </c:pt>
                <c:pt idx="35">
                  <c:v>2004.3</c:v>
                </c:pt>
                <c:pt idx="36">
                  <c:v>2004.4</c:v>
                </c:pt>
                <c:pt idx="37">
                  <c:v>2004.5</c:v>
                </c:pt>
                <c:pt idx="38">
                  <c:v>2004.6</c:v>
                </c:pt>
                <c:pt idx="39">
                  <c:v>2004.7</c:v>
                </c:pt>
                <c:pt idx="40">
                  <c:v>2004.8</c:v>
                </c:pt>
                <c:pt idx="41">
                  <c:v>2004.9</c:v>
                </c:pt>
                <c:pt idx="42">
                  <c:v>2004.10</c:v>
                </c:pt>
                <c:pt idx="43">
                  <c:v>2004.11</c:v>
                </c:pt>
                <c:pt idx="44">
                  <c:v>2004.12</c:v>
                </c:pt>
                <c:pt idx="45">
                  <c:v>2005.1</c:v>
                </c:pt>
                <c:pt idx="46">
                  <c:v>2005.2</c:v>
                </c:pt>
                <c:pt idx="47">
                  <c:v>2005.3</c:v>
                </c:pt>
                <c:pt idx="48">
                  <c:v>2005.4</c:v>
                </c:pt>
                <c:pt idx="49">
                  <c:v>2005.5</c:v>
                </c:pt>
                <c:pt idx="50">
                  <c:v>2005.6</c:v>
                </c:pt>
                <c:pt idx="51">
                  <c:v>2005.7</c:v>
                </c:pt>
                <c:pt idx="52">
                  <c:v>2005.8</c:v>
                </c:pt>
                <c:pt idx="53">
                  <c:v>2005.9</c:v>
                </c:pt>
                <c:pt idx="54">
                  <c:v>2005.10</c:v>
                </c:pt>
                <c:pt idx="55">
                  <c:v>2005.11</c:v>
                </c:pt>
                <c:pt idx="56">
                  <c:v>2005.12</c:v>
                </c:pt>
                <c:pt idx="57">
                  <c:v>2006.1</c:v>
                </c:pt>
                <c:pt idx="58">
                  <c:v>2006.2</c:v>
                </c:pt>
                <c:pt idx="59">
                  <c:v>2006.3</c:v>
                </c:pt>
                <c:pt idx="60">
                  <c:v>2006.4</c:v>
                </c:pt>
                <c:pt idx="61">
                  <c:v>2006.5</c:v>
                </c:pt>
                <c:pt idx="62">
                  <c:v>2006.6</c:v>
                </c:pt>
                <c:pt idx="63">
                  <c:v>2006.7</c:v>
                </c:pt>
                <c:pt idx="64">
                  <c:v>2006.8</c:v>
                </c:pt>
                <c:pt idx="65">
                  <c:v>2006.9</c:v>
                </c:pt>
                <c:pt idx="66">
                  <c:v>2006.10</c:v>
                </c:pt>
                <c:pt idx="67">
                  <c:v>2006.11</c:v>
                </c:pt>
                <c:pt idx="68">
                  <c:v>2006.12</c:v>
                </c:pt>
                <c:pt idx="69">
                  <c:v>2007.1</c:v>
                </c:pt>
                <c:pt idx="70">
                  <c:v>2007.2</c:v>
                </c:pt>
                <c:pt idx="71">
                  <c:v>2007.3</c:v>
                </c:pt>
                <c:pt idx="72">
                  <c:v>2007.4</c:v>
                </c:pt>
                <c:pt idx="73">
                  <c:v>2007.5</c:v>
                </c:pt>
                <c:pt idx="74">
                  <c:v>2007.6</c:v>
                </c:pt>
                <c:pt idx="75">
                  <c:v>2007.7</c:v>
                </c:pt>
                <c:pt idx="76">
                  <c:v>2007.8</c:v>
                </c:pt>
                <c:pt idx="77">
                  <c:v>2007.9</c:v>
                </c:pt>
                <c:pt idx="78">
                  <c:v>2007.10</c:v>
                </c:pt>
                <c:pt idx="79">
                  <c:v>2007.11</c:v>
                </c:pt>
                <c:pt idx="80">
                  <c:v>2007.12</c:v>
                </c:pt>
                <c:pt idx="81">
                  <c:v>2008.1</c:v>
                </c:pt>
                <c:pt idx="82">
                  <c:v>2008.2</c:v>
                </c:pt>
                <c:pt idx="83">
                  <c:v>2008.3</c:v>
                </c:pt>
                <c:pt idx="84">
                  <c:v>2008.4</c:v>
                </c:pt>
                <c:pt idx="85">
                  <c:v>2008.5</c:v>
                </c:pt>
                <c:pt idx="86">
                  <c:v>2008.6</c:v>
                </c:pt>
                <c:pt idx="87">
                  <c:v>2008.7</c:v>
                </c:pt>
                <c:pt idx="88">
                  <c:v>2008.8</c:v>
                </c:pt>
                <c:pt idx="89">
                  <c:v>2008.9</c:v>
                </c:pt>
                <c:pt idx="90">
                  <c:v>2008.10</c:v>
                </c:pt>
                <c:pt idx="91">
                  <c:v>2008.11</c:v>
                </c:pt>
                <c:pt idx="92">
                  <c:v>2008.12</c:v>
                </c:pt>
                <c:pt idx="93">
                  <c:v>2009.1</c:v>
                </c:pt>
                <c:pt idx="94">
                  <c:v>2009.2</c:v>
                </c:pt>
                <c:pt idx="95">
                  <c:v>2009.3</c:v>
                </c:pt>
                <c:pt idx="96">
                  <c:v>2009.4</c:v>
                </c:pt>
                <c:pt idx="97">
                  <c:v>2009.5</c:v>
                </c:pt>
                <c:pt idx="98">
                  <c:v>2009.6</c:v>
                </c:pt>
                <c:pt idx="99">
                  <c:v>2009.7</c:v>
                </c:pt>
                <c:pt idx="100">
                  <c:v>2009.8</c:v>
                </c:pt>
                <c:pt idx="101">
                  <c:v>2009.9</c:v>
                </c:pt>
                <c:pt idx="102">
                  <c:v>2009.10</c:v>
                </c:pt>
                <c:pt idx="103">
                  <c:v>2009.11</c:v>
                </c:pt>
                <c:pt idx="104">
                  <c:v>2009.12</c:v>
                </c:pt>
                <c:pt idx="105">
                  <c:v>2010.1</c:v>
                </c:pt>
                <c:pt idx="106">
                  <c:v>2010.2</c:v>
                </c:pt>
                <c:pt idx="107">
                  <c:v>2010.3</c:v>
                </c:pt>
                <c:pt idx="108">
                  <c:v>2010.4</c:v>
                </c:pt>
                <c:pt idx="109">
                  <c:v>2010.5</c:v>
                </c:pt>
                <c:pt idx="110">
                  <c:v>2010.6</c:v>
                </c:pt>
                <c:pt idx="111">
                  <c:v>2010.7</c:v>
                </c:pt>
                <c:pt idx="112">
                  <c:v>2010.8</c:v>
                </c:pt>
                <c:pt idx="113">
                  <c:v>2010.9</c:v>
                </c:pt>
                <c:pt idx="114">
                  <c:v>2010.10</c:v>
                </c:pt>
                <c:pt idx="115">
                  <c:v>2010.11</c:v>
                </c:pt>
                <c:pt idx="116">
                  <c:v>2010.12</c:v>
                </c:pt>
                <c:pt idx="117">
                  <c:v>2011.1</c:v>
                </c:pt>
                <c:pt idx="118">
                  <c:v>2011.2</c:v>
                </c:pt>
                <c:pt idx="119">
                  <c:v>2011.3</c:v>
                </c:pt>
                <c:pt idx="120">
                  <c:v>2011.4</c:v>
                </c:pt>
                <c:pt idx="121">
                  <c:v>2011.5</c:v>
                </c:pt>
                <c:pt idx="122">
                  <c:v>2011.6</c:v>
                </c:pt>
                <c:pt idx="123">
                  <c:v>2011.7</c:v>
                </c:pt>
                <c:pt idx="124">
                  <c:v>2011.8</c:v>
                </c:pt>
                <c:pt idx="125">
                  <c:v>2011.9</c:v>
                </c:pt>
                <c:pt idx="126">
                  <c:v>2011.10</c:v>
                </c:pt>
                <c:pt idx="127">
                  <c:v>2011.11</c:v>
                </c:pt>
                <c:pt idx="128">
                  <c:v>2011.12</c:v>
                </c:pt>
                <c:pt idx="129">
                  <c:v>2012.1</c:v>
                </c:pt>
                <c:pt idx="130">
                  <c:v>2012.2</c:v>
                </c:pt>
                <c:pt idx="131">
                  <c:v>2012.3</c:v>
                </c:pt>
                <c:pt idx="132">
                  <c:v>2012.4</c:v>
                </c:pt>
                <c:pt idx="133">
                  <c:v>2012.5</c:v>
                </c:pt>
                <c:pt idx="134">
                  <c:v>2012.6</c:v>
                </c:pt>
                <c:pt idx="135">
                  <c:v>2012.7</c:v>
                </c:pt>
                <c:pt idx="136">
                  <c:v>2012.8</c:v>
                </c:pt>
                <c:pt idx="137">
                  <c:v>2012.9</c:v>
                </c:pt>
                <c:pt idx="138">
                  <c:v>2012.10</c:v>
                </c:pt>
                <c:pt idx="139">
                  <c:v>2012.11</c:v>
                </c:pt>
                <c:pt idx="140">
                  <c:v>2012.12</c:v>
                </c:pt>
                <c:pt idx="141">
                  <c:v>2013.1</c:v>
                </c:pt>
                <c:pt idx="142">
                  <c:v>2013.2</c:v>
                </c:pt>
                <c:pt idx="143">
                  <c:v>2013.3</c:v>
                </c:pt>
                <c:pt idx="144">
                  <c:v>2013.4</c:v>
                </c:pt>
                <c:pt idx="145">
                  <c:v>2013.5</c:v>
                </c:pt>
                <c:pt idx="146">
                  <c:v>2013.6</c:v>
                </c:pt>
                <c:pt idx="147">
                  <c:v>2013.7</c:v>
                </c:pt>
                <c:pt idx="148">
                  <c:v>2013.8</c:v>
                </c:pt>
                <c:pt idx="149">
                  <c:v>2013.9</c:v>
                </c:pt>
                <c:pt idx="150">
                  <c:v>2013.10</c:v>
                </c:pt>
                <c:pt idx="151">
                  <c:v>2013.11</c:v>
                </c:pt>
                <c:pt idx="152">
                  <c:v>2013.12</c:v>
                </c:pt>
                <c:pt idx="153">
                  <c:v>2014.1</c:v>
                </c:pt>
                <c:pt idx="154">
                  <c:v>2014.2</c:v>
                </c:pt>
                <c:pt idx="155">
                  <c:v>2014.3</c:v>
                </c:pt>
                <c:pt idx="156">
                  <c:v>2014.4</c:v>
                </c:pt>
                <c:pt idx="157">
                  <c:v>2014.5</c:v>
                </c:pt>
                <c:pt idx="158">
                  <c:v>2014.6</c:v>
                </c:pt>
                <c:pt idx="159">
                  <c:v>2014.7</c:v>
                </c:pt>
                <c:pt idx="160">
                  <c:v>2014.8</c:v>
                </c:pt>
                <c:pt idx="161">
                  <c:v>2014.9</c:v>
                </c:pt>
                <c:pt idx="162">
                  <c:v>2014.10</c:v>
                </c:pt>
                <c:pt idx="163">
                  <c:v>2014.11</c:v>
                </c:pt>
                <c:pt idx="164">
                  <c:v>2014.12</c:v>
                </c:pt>
                <c:pt idx="165">
                  <c:v>2015.1</c:v>
                </c:pt>
                <c:pt idx="166">
                  <c:v>2015.2</c:v>
                </c:pt>
                <c:pt idx="167">
                  <c:v>2015.3</c:v>
                </c:pt>
                <c:pt idx="168">
                  <c:v>2015.4</c:v>
                </c:pt>
                <c:pt idx="169">
                  <c:v>2015.5</c:v>
                </c:pt>
                <c:pt idx="170">
                  <c:v>2015.6</c:v>
                </c:pt>
                <c:pt idx="171">
                  <c:v>2015.7</c:v>
                </c:pt>
                <c:pt idx="172">
                  <c:v>2015.8</c:v>
                </c:pt>
                <c:pt idx="173">
                  <c:v>2015.9</c:v>
                </c:pt>
                <c:pt idx="174">
                  <c:v>2015.10</c:v>
                </c:pt>
                <c:pt idx="175">
                  <c:v>2015.11</c:v>
                </c:pt>
                <c:pt idx="176">
                  <c:v>2015.12</c:v>
                </c:pt>
                <c:pt idx="177">
                  <c:v>2016.1</c:v>
                </c:pt>
                <c:pt idx="178">
                  <c:v>2016.2</c:v>
                </c:pt>
                <c:pt idx="179">
                  <c:v>2016.3</c:v>
                </c:pt>
                <c:pt idx="180">
                  <c:v>2016.4</c:v>
                </c:pt>
                <c:pt idx="181">
                  <c:v>2016.5</c:v>
                </c:pt>
                <c:pt idx="182">
                  <c:v>2016.6</c:v>
                </c:pt>
                <c:pt idx="183">
                  <c:v>2016.7</c:v>
                </c:pt>
                <c:pt idx="184">
                  <c:v>2016.8</c:v>
                </c:pt>
                <c:pt idx="185">
                  <c:v>2016.9</c:v>
                </c:pt>
                <c:pt idx="186">
                  <c:v>2016.10</c:v>
                </c:pt>
                <c:pt idx="187">
                  <c:v>2016.11</c:v>
                </c:pt>
                <c:pt idx="188">
                  <c:v>2016.12</c:v>
                </c:pt>
                <c:pt idx="189">
                  <c:v>2017.1</c:v>
                </c:pt>
                <c:pt idx="190">
                  <c:v>2017.2</c:v>
                </c:pt>
                <c:pt idx="191">
                  <c:v>2017.3</c:v>
                </c:pt>
                <c:pt idx="192">
                  <c:v>2017.4</c:v>
                </c:pt>
                <c:pt idx="193">
                  <c:v>2017.5</c:v>
                </c:pt>
                <c:pt idx="194">
                  <c:v>2017.6</c:v>
                </c:pt>
                <c:pt idx="195">
                  <c:v>2017.7</c:v>
                </c:pt>
                <c:pt idx="196">
                  <c:v>2017.8</c:v>
                </c:pt>
                <c:pt idx="197">
                  <c:v>2017.9</c:v>
                </c:pt>
                <c:pt idx="198">
                  <c:v>2017.10</c:v>
                </c:pt>
                <c:pt idx="199">
                  <c:v>2017.11</c:v>
                </c:pt>
                <c:pt idx="200">
                  <c:v>2017.12</c:v>
                </c:pt>
                <c:pt idx="201">
                  <c:v>2018.1</c:v>
                </c:pt>
                <c:pt idx="202">
                  <c:v>2018.2</c:v>
                </c:pt>
                <c:pt idx="203">
                  <c:v>2018.3</c:v>
                </c:pt>
                <c:pt idx="204">
                  <c:v>2018.4</c:v>
                </c:pt>
                <c:pt idx="205">
                  <c:v>2018.5</c:v>
                </c:pt>
                <c:pt idx="206">
                  <c:v>2018.6</c:v>
                </c:pt>
                <c:pt idx="207">
                  <c:v>2018.7</c:v>
                </c:pt>
                <c:pt idx="208">
                  <c:v>2018.8</c:v>
                </c:pt>
                <c:pt idx="209">
                  <c:v>2018.9</c:v>
                </c:pt>
                <c:pt idx="210">
                  <c:v>2018.10</c:v>
                </c:pt>
                <c:pt idx="211">
                  <c:v>2018.11</c:v>
                </c:pt>
                <c:pt idx="212">
                  <c:v>2018.12</c:v>
                </c:pt>
                <c:pt idx="213">
                  <c:v>2019.1</c:v>
                </c:pt>
                <c:pt idx="214">
                  <c:v>2019.2</c:v>
                </c:pt>
                <c:pt idx="215">
                  <c:v>2019.3</c:v>
                </c:pt>
                <c:pt idx="216">
                  <c:v>2019.4</c:v>
                </c:pt>
                <c:pt idx="217">
                  <c:v>2019.5</c:v>
                </c:pt>
                <c:pt idx="218">
                  <c:v>2019.6</c:v>
                </c:pt>
                <c:pt idx="219">
                  <c:v>2019.7</c:v>
                </c:pt>
                <c:pt idx="220">
                  <c:v>2019.8</c:v>
                </c:pt>
                <c:pt idx="221">
                  <c:v>2019.9</c:v>
                </c:pt>
                <c:pt idx="222">
                  <c:v>2019.10</c:v>
                </c:pt>
                <c:pt idx="223">
                  <c:v>2019.11</c:v>
                </c:pt>
                <c:pt idx="224">
                  <c:v>2019.12</c:v>
                </c:pt>
                <c:pt idx="225">
                  <c:v>2020.1</c:v>
                </c:pt>
                <c:pt idx="226">
                  <c:v>2020.2</c:v>
                </c:pt>
                <c:pt idx="227">
                  <c:v>2020.3</c:v>
                </c:pt>
                <c:pt idx="228">
                  <c:v>2020.4</c:v>
                </c:pt>
                <c:pt idx="229">
                  <c:v>2020.5</c:v>
                </c:pt>
                <c:pt idx="230">
                  <c:v>2020.6</c:v>
                </c:pt>
                <c:pt idx="231">
                  <c:v>2020.7</c:v>
                </c:pt>
                <c:pt idx="232">
                  <c:v>2020.8</c:v>
                </c:pt>
                <c:pt idx="233">
                  <c:v>2020.9</c:v>
                </c:pt>
                <c:pt idx="234">
                  <c:v>2020.10</c:v>
                </c:pt>
                <c:pt idx="235">
                  <c:v>2020.11</c:v>
                </c:pt>
                <c:pt idx="236">
                  <c:v>2020.12</c:v>
                </c:pt>
                <c:pt idx="237">
                  <c:v>2021.1</c:v>
                </c:pt>
                <c:pt idx="238">
                  <c:v>2021.2</c:v>
                </c:pt>
                <c:pt idx="239">
                  <c:v>2021.3</c:v>
                </c:pt>
                <c:pt idx="240">
                  <c:v>2021.4</c:v>
                </c:pt>
                <c:pt idx="241">
                  <c:v>2021.5</c:v>
                </c:pt>
                <c:pt idx="242">
                  <c:v>2021.6</c:v>
                </c:pt>
                <c:pt idx="243">
                  <c:v>2021.7</c:v>
                </c:pt>
                <c:pt idx="244">
                  <c:v>2021.8</c:v>
                </c:pt>
                <c:pt idx="245">
                  <c:v>2021.9</c:v>
                </c:pt>
                <c:pt idx="246">
                  <c:v>2021.10</c:v>
                </c:pt>
                <c:pt idx="247">
                  <c:v>2021.11</c:v>
                </c:pt>
                <c:pt idx="248">
                  <c:v>2021.12</c:v>
                </c:pt>
                <c:pt idx="249">
                  <c:v>2022.1</c:v>
                </c:pt>
                <c:pt idx="250">
                  <c:v>2022.2</c:v>
                </c:pt>
                <c:pt idx="251">
                  <c:v>2022.3</c:v>
                </c:pt>
                <c:pt idx="252">
                  <c:v>2022.4</c:v>
                </c:pt>
                <c:pt idx="253">
                  <c:v>2022.5</c:v>
                </c:pt>
                <c:pt idx="254">
                  <c:v>2022.6</c:v>
                </c:pt>
                <c:pt idx="255">
                  <c:v>2022.7</c:v>
                </c:pt>
                <c:pt idx="256">
                  <c:v>2022.8</c:v>
                </c:pt>
                <c:pt idx="257">
                  <c:v>2022.9</c:v>
                </c:pt>
                <c:pt idx="258">
                  <c:v>2022.10</c:v>
                </c:pt>
                <c:pt idx="259">
                  <c:v>2022.11</c:v>
                </c:pt>
                <c:pt idx="260">
                  <c:v>2022.12</c:v>
                </c:pt>
                <c:pt idx="261">
                  <c:v>2023.1</c:v>
                </c:pt>
                <c:pt idx="262">
                  <c:v>2023.2</c:v>
                </c:pt>
                <c:pt idx="263">
                  <c:v>2023.3</c:v>
                </c:pt>
                <c:pt idx="264">
                  <c:v>2023.4</c:v>
                </c:pt>
                <c:pt idx="265">
                  <c:v>2023.5</c:v>
                </c:pt>
                <c:pt idx="266">
                  <c:v>2023.6</c:v>
                </c:pt>
                <c:pt idx="267">
                  <c:v>2023.7</c:v>
                </c:pt>
                <c:pt idx="268">
                  <c:v>2023.8</c:v>
                </c:pt>
              </c:strCache>
            </c:strRef>
          </c:cat>
          <c:val>
            <c:numRef>
              <c:f>Sheet1!$C$2:$C$270</c:f>
              <c:numCache>
                <c:formatCode>General</c:formatCode>
                <c:ptCount val="269"/>
                <c:pt idx="0">
                  <c:v>23.9</c:v>
                </c:pt>
                <c:pt idx="1">
                  <c:v>23.4</c:v>
                </c:pt>
                <c:pt idx="2">
                  <c:v>23.1</c:v>
                </c:pt>
                <c:pt idx="3">
                  <c:v>23.3</c:v>
                </c:pt>
                <c:pt idx="4">
                  <c:v>22.9</c:v>
                </c:pt>
                <c:pt idx="5">
                  <c:v>23.9</c:v>
                </c:pt>
                <c:pt idx="6">
                  <c:v>22.6</c:v>
                </c:pt>
                <c:pt idx="7">
                  <c:v>22.9</c:v>
                </c:pt>
                <c:pt idx="8">
                  <c:v>22.5</c:v>
                </c:pt>
                <c:pt idx="9">
                  <c:v>24.5</c:v>
                </c:pt>
                <c:pt idx="10">
                  <c:v>23.2</c:v>
                </c:pt>
                <c:pt idx="11">
                  <c:v>23</c:v>
                </c:pt>
                <c:pt idx="12">
                  <c:v>22.3</c:v>
                </c:pt>
                <c:pt idx="13">
                  <c:v>22.4</c:v>
                </c:pt>
                <c:pt idx="14">
                  <c:v>22.4</c:v>
                </c:pt>
                <c:pt idx="15">
                  <c:v>21.2</c:v>
                </c:pt>
                <c:pt idx="16">
                  <c:v>21.6</c:v>
                </c:pt>
                <c:pt idx="17">
                  <c:v>22.5</c:v>
                </c:pt>
                <c:pt idx="18">
                  <c:v>21.6</c:v>
                </c:pt>
                <c:pt idx="19">
                  <c:v>21.6</c:v>
                </c:pt>
                <c:pt idx="20">
                  <c:v>21.2</c:v>
                </c:pt>
                <c:pt idx="21">
                  <c:v>22.5</c:v>
                </c:pt>
                <c:pt idx="22">
                  <c:v>21.9</c:v>
                </c:pt>
                <c:pt idx="23">
                  <c:v>21.5</c:v>
                </c:pt>
                <c:pt idx="24">
                  <c:v>21</c:v>
                </c:pt>
                <c:pt idx="25">
                  <c:v>21.5</c:v>
                </c:pt>
                <c:pt idx="26">
                  <c:v>20.6</c:v>
                </c:pt>
                <c:pt idx="27">
                  <c:v>20.3</c:v>
                </c:pt>
                <c:pt idx="28">
                  <c:v>20.3</c:v>
                </c:pt>
                <c:pt idx="29">
                  <c:v>20.3</c:v>
                </c:pt>
                <c:pt idx="30">
                  <c:v>20</c:v>
                </c:pt>
                <c:pt idx="31">
                  <c:v>20.9</c:v>
                </c:pt>
                <c:pt idx="32">
                  <c:v>19.399999999999999</c:v>
                </c:pt>
                <c:pt idx="33">
                  <c:v>21.3</c:v>
                </c:pt>
                <c:pt idx="34">
                  <c:v>21.1</c:v>
                </c:pt>
                <c:pt idx="35">
                  <c:v>19.899999999999999</c:v>
                </c:pt>
                <c:pt idx="36">
                  <c:v>20</c:v>
                </c:pt>
                <c:pt idx="37">
                  <c:v>21.2</c:v>
                </c:pt>
                <c:pt idx="38">
                  <c:v>19.7</c:v>
                </c:pt>
                <c:pt idx="39">
                  <c:v>20</c:v>
                </c:pt>
                <c:pt idx="40">
                  <c:v>20.100000000000001</c:v>
                </c:pt>
                <c:pt idx="41">
                  <c:v>20.399999999999999</c:v>
                </c:pt>
                <c:pt idx="42">
                  <c:v>20</c:v>
                </c:pt>
                <c:pt idx="43">
                  <c:v>20.9</c:v>
                </c:pt>
                <c:pt idx="44">
                  <c:v>19.399999999999999</c:v>
                </c:pt>
                <c:pt idx="45">
                  <c:v>21.2</c:v>
                </c:pt>
                <c:pt idx="46">
                  <c:v>20.3</c:v>
                </c:pt>
                <c:pt idx="47">
                  <c:v>19.8</c:v>
                </c:pt>
                <c:pt idx="48">
                  <c:v>19.899999999999999</c:v>
                </c:pt>
                <c:pt idx="49">
                  <c:v>20.7</c:v>
                </c:pt>
                <c:pt idx="50">
                  <c:v>19.399999999999999</c:v>
                </c:pt>
                <c:pt idx="51">
                  <c:v>20</c:v>
                </c:pt>
                <c:pt idx="52">
                  <c:v>19</c:v>
                </c:pt>
                <c:pt idx="53">
                  <c:v>20</c:v>
                </c:pt>
                <c:pt idx="54">
                  <c:v>19.600000000000001</c:v>
                </c:pt>
                <c:pt idx="55">
                  <c:v>19.3</c:v>
                </c:pt>
                <c:pt idx="56">
                  <c:v>18.899999999999999</c:v>
                </c:pt>
                <c:pt idx="57">
                  <c:v>20.7</c:v>
                </c:pt>
                <c:pt idx="58">
                  <c:v>19.8</c:v>
                </c:pt>
                <c:pt idx="59">
                  <c:v>19.3</c:v>
                </c:pt>
                <c:pt idx="60">
                  <c:v>19.5</c:v>
                </c:pt>
                <c:pt idx="61">
                  <c:v>19.399999999999999</c:v>
                </c:pt>
                <c:pt idx="62">
                  <c:v>18.8</c:v>
                </c:pt>
                <c:pt idx="63">
                  <c:v>19.2</c:v>
                </c:pt>
                <c:pt idx="64">
                  <c:v>18.600000000000001</c:v>
                </c:pt>
                <c:pt idx="65">
                  <c:v>19.399999999999999</c:v>
                </c:pt>
                <c:pt idx="66">
                  <c:v>19.100000000000001</c:v>
                </c:pt>
                <c:pt idx="67">
                  <c:v>18.899999999999999</c:v>
                </c:pt>
                <c:pt idx="68">
                  <c:v>18.3</c:v>
                </c:pt>
                <c:pt idx="69">
                  <c:v>20.100000000000001</c:v>
                </c:pt>
                <c:pt idx="70">
                  <c:v>19.399999999999999</c:v>
                </c:pt>
                <c:pt idx="71">
                  <c:v>19</c:v>
                </c:pt>
                <c:pt idx="72">
                  <c:v>19.399999999999999</c:v>
                </c:pt>
                <c:pt idx="73">
                  <c:v>19.100000000000001</c:v>
                </c:pt>
                <c:pt idx="74">
                  <c:v>18.600000000000001</c:v>
                </c:pt>
                <c:pt idx="75">
                  <c:v>19</c:v>
                </c:pt>
                <c:pt idx="76">
                  <c:v>18.399999999999999</c:v>
                </c:pt>
                <c:pt idx="77">
                  <c:v>19.7</c:v>
                </c:pt>
                <c:pt idx="78">
                  <c:v>18.5</c:v>
                </c:pt>
                <c:pt idx="79">
                  <c:v>18.7</c:v>
                </c:pt>
                <c:pt idx="80">
                  <c:v>18.5</c:v>
                </c:pt>
                <c:pt idx="81">
                  <c:v>20</c:v>
                </c:pt>
                <c:pt idx="82">
                  <c:v>19.399999999999999</c:v>
                </c:pt>
                <c:pt idx="83">
                  <c:v>19.3</c:v>
                </c:pt>
                <c:pt idx="84">
                  <c:v>18.8</c:v>
                </c:pt>
                <c:pt idx="85">
                  <c:v>19.2</c:v>
                </c:pt>
                <c:pt idx="86">
                  <c:v>18.600000000000001</c:v>
                </c:pt>
                <c:pt idx="87">
                  <c:v>18.3</c:v>
                </c:pt>
                <c:pt idx="88">
                  <c:v>18.8</c:v>
                </c:pt>
                <c:pt idx="89">
                  <c:v>18.8</c:v>
                </c:pt>
                <c:pt idx="90">
                  <c:v>18.100000000000001</c:v>
                </c:pt>
                <c:pt idx="91">
                  <c:v>18.899999999999999</c:v>
                </c:pt>
                <c:pt idx="92">
                  <c:v>17.8</c:v>
                </c:pt>
                <c:pt idx="93">
                  <c:v>19.5</c:v>
                </c:pt>
                <c:pt idx="94">
                  <c:v>18.899999999999999</c:v>
                </c:pt>
                <c:pt idx="95">
                  <c:v>18.7</c:v>
                </c:pt>
                <c:pt idx="96">
                  <c:v>18.3</c:v>
                </c:pt>
                <c:pt idx="97">
                  <c:v>19.3</c:v>
                </c:pt>
                <c:pt idx="98">
                  <c:v>17.7</c:v>
                </c:pt>
                <c:pt idx="99">
                  <c:v>17.899999999999999</c:v>
                </c:pt>
                <c:pt idx="100">
                  <c:v>18.2</c:v>
                </c:pt>
                <c:pt idx="101">
                  <c:v>18.600000000000001</c:v>
                </c:pt>
                <c:pt idx="102">
                  <c:v>18.100000000000001</c:v>
                </c:pt>
                <c:pt idx="103">
                  <c:v>18.5</c:v>
                </c:pt>
                <c:pt idx="104">
                  <c:v>17.899999999999999</c:v>
                </c:pt>
                <c:pt idx="105">
                  <c:v>19.399999999999999</c:v>
                </c:pt>
                <c:pt idx="106">
                  <c:v>18.5</c:v>
                </c:pt>
                <c:pt idx="107">
                  <c:v>18.100000000000001</c:v>
                </c:pt>
                <c:pt idx="108">
                  <c:v>18</c:v>
                </c:pt>
                <c:pt idx="109">
                  <c:v>19.100000000000001</c:v>
                </c:pt>
                <c:pt idx="110">
                  <c:v>17.600000000000001</c:v>
                </c:pt>
                <c:pt idx="111">
                  <c:v>17.899999999999999</c:v>
                </c:pt>
                <c:pt idx="112">
                  <c:v>17.8</c:v>
                </c:pt>
                <c:pt idx="113">
                  <c:v>18.3</c:v>
                </c:pt>
                <c:pt idx="114">
                  <c:v>18.3</c:v>
                </c:pt>
                <c:pt idx="115">
                  <c:v>17.899999999999999</c:v>
                </c:pt>
                <c:pt idx="116">
                  <c:v>17.600000000000001</c:v>
                </c:pt>
                <c:pt idx="117">
                  <c:v>19.100000000000001</c:v>
                </c:pt>
                <c:pt idx="118">
                  <c:v>18.399999999999999</c:v>
                </c:pt>
                <c:pt idx="119">
                  <c:v>18</c:v>
                </c:pt>
                <c:pt idx="120">
                  <c:v>18</c:v>
                </c:pt>
                <c:pt idx="121">
                  <c:v>18.7</c:v>
                </c:pt>
                <c:pt idx="122">
                  <c:v>17.3</c:v>
                </c:pt>
                <c:pt idx="123">
                  <c:v>18.100000000000001</c:v>
                </c:pt>
                <c:pt idx="124">
                  <c:v>17.2</c:v>
                </c:pt>
                <c:pt idx="125">
                  <c:v>17.899999999999999</c:v>
                </c:pt>
                <c:pt idx="126">
                  <c:v>17.899999999999999</c:v>
                </c:pt>
                <c:pt idx="127">
                  <c:v>17.600000000000001</c:v>
                </c:pt>
                <c:pt idx="128">
                  <c:v>17.399999999999999</c:v>
                </c:pt>
                <c:pt idx="129">
                  <c:v>18.8</c:v>
                </c:pt>
                <c:pt idx="130">
                  <c:v>17.899999999999999</c:v>
                </c:pt>
                <c:pt idx="131">
                  <c:v>17.899999999999999</c:v>
                </c:pt>
                <c:pt idx="132">
                  <c:v>17.899999999999999</c:v>
                </c:pt>
                <c:pt idx="133">
                  <c:v>17.600000000000001</c:v>
                </c:pt>
                <c:pt idx="134">
                  <c:v>17.3</c:v>
                </c:pt>
                <c:pt idx="135">
                  <c:v>17.2</c:v>
                </c:pt>
                <c:pt idx="136">
                  <c:v>16.899999999999999</c:v>
                </c:pt>
                <c:pt idx="137">
                  <c:v>17.8</c:v>
                </c:pt>
                <c:pt idx="138">
                  <c:v>16.899999999999999</c:v>
                </c:pt>
                <c:pt idx="139">
                  <c:v>17</c:v>
                </c:pt>
                <c:pt idx="140">
                  <c:v>17.2</c:v>
                </c:pt>
                <c:pt idx="141">
                  <c:v>18.5</c:v>
                </c:pt>
                <c:pt idx="142">
                  <c:v>17.7</c:v>
                </c:pt>
                <c:pt idx="143">
                  <c:v>17.7</c:v>
                </c:pt>
                <c:pt idx="144">
                  <c:v>17.100000000000001</c:v>
                </c:pt>
                <c:pt idx="145">
                  <c:v>17.3</c:v>
                </c:pt>
                <c:pt idx="146">
                  <c:v>17.2</c:v>
                </c:pt>
                <c:pt idx="147">
                  <c:v>16.600000000000001</c:v>
                </c:pt>
                <c:pt idx="148">
                  <c:v>16.7</c:v>
                </c:pt>
                <c:pt idx="149">
                  <c:v>17.5</c:v>
                </c:pt>
                <c:pt idx="150">
                  <c:v>16.8</c:v>
                </c:pt>
                <c:pt idx="151">
                  <c:v>17</c:v>
                </c:pt>
                <c:pt idx="152">
                  <c:v>16.899999999999999</c:v>
                </c:pt>
                <c:pt idx="153">
                  <c:v>18.2</c:v>
                </c:pt>
                <c:pt idx="154">
                  <c:v>17.5</c:v>
                </c:pt>
                <c:pt idx="155">
                  <c:v>17.399999999999999</c:v>
                </c:pt>
                <c:pt idx="156">
                  <c:v>16.8</c:v>
                </c:pt>
                <c:pt idx="157">
                  <c:v>17.100000000000001</c:v>
                </c:pt>
                <c:pt idx="158">
                  <c:v>16.5</c:v>
                </c:pt>
                <c:pt idx="159">
                  <c:v>16.3</c:v>
                </c:pt>
                <c:pt idx="160">
                  <c:v>16.5</c:v>
                </c:pt>
                <c:pt idx="161">
                  <c:v>16.5</c:v>
                </c:pt>
                <c:pt idx="162">
                  <c:v>16.3</c:v>
                </c:pt>
                <c:pt idx="163">
                  <c:v>17</c:v>
                </c:pt>
                <c:pt idx="164">
                  <c:v>16.2</c:v>
                </c:pt>
                <c:pt idx="165">
                  <c:v>17.7</c:v>
                </c:pt>
                <c:pt idx="166">
                  <c:v>17</c:v>
                </c:pt>
                <c:pt idx="167">
                  <c:v>16.600000000000001</c:v>
                </c:pt>
                <c:pt idx="168">
                  <c:v>16.399999999999999</c:v>
                </c:pt>
                <c:pt idx="169">
                  <c:v>17.399999999999999</c:v>
                </c:pt>
                <c:pt idx="170">
                  <c:v>15.8</c:v>
                </c:pt>
                <c:pt idx="171">
                  <c:v>15.9</c:v>
                </c:pt>
                <c:pt idx="172">
                  <c:v>16.2</c:v>
                </c:pt>
                <c:pt idx="173">
                  <c:v>16.5</c:v>
                </c:pt>
                <c:pt idx="174">
                  <c:v>16.100000000000001</c:v>
                </c:pt>
                <c:pt idx="175">
                  <c:v>16.5</c:v>
                </c:pt>
                <c:pt idx="176">
                  <c:v>15.9</c:v>
                </c:pt>
                <c:pt idx="177">
                  <c:v>17.3</c:v>
                </c:pt>
                <c:pt idx="178">
                  <c:v>16.5</c:v>
                </c:pt>
                <c:pt idx="179">
                  <c:v>16.100000000000001</c:v>
                </c:pt>
                <c:pt idx="180">
                  <c:v>16.2</c:v>
                </c:pt>
                <c:pt idx="181">
                  <c:v>16.899999999999999</c:v>
                </c:pt>
                <c:pt idx="182">
                  <c:v>15.6</c:v>
                </c:pt>
                <c:pt idx="183">
                  <c:v>16.100000000000001</c:v>
                </c:pt>
                <c:pt idx="184">
                  <c:v>15.7</c:v>
                </c:pt>
                <c:pt idx="185">
                  <c:v>16.2</c:v>
                </c:pt>
                <c:pt idx="186">
                  <c:v>16.2</c:v>
                </c:pt>
                <c:pt idx="187">
                  <c:v>16.2</c:v>
                </c:pt>
                <c:pt idx="188">
                  <c:v>16</c:v>
                </c:pt>
                <c:pt idx="189">
                  <c:v>17.3</c:v>
                </c:pt>
                <c:pt idx="190">
                  <c:v>16.5</c:v>
                </c:pt>
                <c:pt idx="191">
                  <c:v>16.3</c:v>
                </c:pt>
                <c:pt idx="192">
                  <c:v>16.5</c:v>
                </c:pt>
                <c:pt idx="193">
                  <c:v>16.399999999999999</c:v>
                </c:pt>
                <c:pt idx="194">
                  <c:v>15.7</c:v>
                </c:pt>
                <c:pt idx="195">
                  <c:v>16.100000000000001</c:v>
                </c:pt>
                <c:pt idx="196">
                  <c:v>15.6</c:v>
                </c:pt>
                <c:pt idx="197">
                  <c:v>16</c:v>
                </c:pt>
                <c:pt idx="198">
                  <c:v>16</c:v>
                </c:pt>
                <c:pt idx="199">
                  <c:v>16.100000000000001</c:v>
                </c:pt>
                <c:pt idx="200">
                  <c:v>15.8</c:v>
                </c:pt>
                <c:pt idx="201">
                  <c:v>17.2</c:v>
                </c:pt>
                <c:pt idx="202">
                  <c:v>16.7</c:v>
                </c:pt>
                <c:pt idx="203">
                  <c:v>16.399999999999999</c:v>
                </c:pt>
                <c:pt idx="204">
                  <c:v>16.399999999999999</c:v>
                </c:pt>
                <c:pt idx="205">
                  <c:v>16.100000000000001</c:v>
                </c:pt>
                <c:pt idx="206">
                  <c:v>15.6</c:v>
                </c:pt>
                <c:pt idx="207">
                  <c:v>15.7</c:v>
                </c:pt>
                <c:pt idx="208">
                  <c:v>15.5</c:v>
                </c:pt>
                <c:pt idx="209">
                  <c:v>16.5</c:v>
                </c:pt>
                <c:pt idx="210">
                  <c:v>15.6</c:v>
                </c:pt>
                <c:pt idx="211">
                  <c:v>15.8</c:v>
                </c:pt>
                <c:pt idx="212">
                  <c:v>15.9</c:v>
                </c:pt>
                <c:pt idx="213">
                  <c:v>17</c:v>
                </c:pt>
                <c:pt idx="214">
                  <c:v>16.399999999999999</c:v>
                </c:pt>
                <c:pt idx="215">
                  <c:v>16.399999999999999</c:v>
                </c:pt>
                <c:pt idx="216">
                  <c:v>15.8</c:v>
                </c:pt>
                <c:pt idx="217">
                  <c:v>16.5</c:v>
                </c:pt>
                <c:pt idx="218">
                  <c:v>15.9</c:v>
                </c:pt>
                <c:pt idx="219">
                  <c:v>15.4</c:v>
                </c:pt>
                <c:pt idx="220">
                  <c:v>15.6</c:v>
                </c:pt>
                <c:pt idx="221">
                  <c:v>16.100000000000001</c:v>
                </c:pt>
                <c:pt idx="222">
                  <c:v>15.8</c:v>
                </c:pt>
                <c:pt idx="223">
                  <c:v>15.9</c:v>
                </c:pt>
                <c:pt idx="224">
                  <c:v>15.5</c:v>
                </c:pt>
                <c:pt idx="225">
                  <c:v>16.8</c:v>
                </c:pt>
                <c:pt idx="226">
                  <c:v>16.5</c:v>
                </c:pt>
                <c:pt idx="227">
                  <c:v>16.399999999999999</c:v>
                </c:pt>
                <c:pt idx="228">
                  <c:v>17.2</c:v>
                </c:pt>
                <c:pt idx="229">
                  <c:v>18.8</c:v>
                </c:pt>
                <c:pt idx="230">
                  <c:v>16.2</c:v>
                </c:pt>
                <c:pt idx="231">
                  <c:v>16.100000000000001</c:v>
                </c:pt>
                <c:pt idx="232">
                  <c:v>16.100000000000001</c:v>
                </c:pt>
                <c:pt idx="233">
                  <c:v>16.100000000000001</c:v>
                </c:pt>
                <c:pt idx="234">
                  <c:v>15.6</c:v>
                </c:pt>
                <c:pt idx="235">
                  <c:v>16.399999999999999</c:v>
                </c:pt>
                <c:pt idx="236">
                  <c:v>15.8</c:v>
                </c:pt>
                <c:pt idx="237">
                  <c:v>17.8</c:v>
                </c:pt>
                <c:pt idx="238">
                  <c:v>17.100000000000001</c:v>
                </c:pt>
                <c:pt idx="239">
                  <c:v>15.9</c:v>
                </c:pt>
                <c:pt idx="240">
                  <c:v>15.9</c:v>
                </c:pt>
                <c:pt idx="241">
                  <c:v>17.100000000000001</c:v>
                </c:pt>
                <c:pt idx="242">
                  <c:v>15.7</c:v>
                </c:pt>
                <c:pt idx="243">
                  <c:v>15.9</c:v>
                </c:pt>
                <c:pt idx="244">
                  <c:v>15.8</c:v>
                </c:pt>
                <c:pt idx="245">
                  <c:v>16.100000000000001</c:v>
                </c:pt>
                <c:pt idx="246">
                  <c:v>15.6</c:v>
                </c:pt>
                <c:pt idx="247">
                  <c:v>15.6</c:v>
                </c:pt>
                <c:pt idx="248">
                  <c:v>15.3</c:v>
                </c:pt>
                <c:pt idx="249">
                  <c:v>17.2</c:v>
                </c:pt>
                <c:pt idx="250">
                  <c:v>17.399999999999999</c:v>
                </c:pt>
                <c:pt idx="251">
                  <c:v>16.3</c:v>
                </c:pt>
                <c:pt idx="252">
                  <c:v>16.100000000000001</c:v>
                </c:pt>
                <c:pt idx="253">
                  <c:v>16.600000000000001</c:v>
                </c:pt>
                <c:pt idx="254">
                  <c:v>15.2</c:v>
                </c:pt>
                <c:pt idx="255">
                  <c:v>16.100000000000001</c:v>
                </c:pt>
                <c:pt idx="256">
                  <c:v>16.399999999999999</c:v>
                </c:pt>
                <c:pt idx="257">
                  <c:v>16.100000000000001</c:v>
                </c:pt>
                <c:pt idx="258">
                  <c:v>15.8</c:v>
                </c:pt>
                <c:pt idx="259">
                  <c:v>16</c:v>
                </c:pt>
                <c:pt idx="260">
                  <c:v>15.9</c:v>
                </c:pt>
                <c:pt idx="261">
                  <c:v>17.5</c:v>
                </c:pt>
                <c:pt idx="262">
                  <c:v>16.2</c:v>
                </c:pt>
                <c:pt idx="263">
                  <c:v>15.7</c:v>
                </c:pt>
                <c:pt idx="264">
                  <c:v>15.8</c:v>
                </c:pt>
                <c:pt idx="265">
                  <c:v>15.8</c:v>
                </c:pt>
                <c:pt idx="266">
                  <c:v>15</c:v>
                </c:pt>
                <c:pt idx="267">
                  <c:v>15.5</c:v>
                </c:pt>
                <c:pt idx="268">
                  <c:v>15.3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96CA-49F2-ABD9-6B1660D0B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981368"/>
        <c:axId val="449980976"/>
      </c:lineChart>
      <c:catAx>
        <c:axId val="44998058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out"/>
        <c:tickLblPos val="nextTo"/>
        <c:txPr>
          <a:bodyPr rot="3600000"/>
          <a:lstStyle/>
          <a:p>
            <a:pPr>
              <a:defRPr sz="900"/>
            </a:pPr>
            <a:endParaRPr lang="ja-JP"/>
          </a:p>
        </c:txPr>
        <c:crossAx val="449984504"/>
        <c:crosses val="autoZero"/>
        <c:auto val="1"/>
        <c:lblAlgn val="ctr"/>
        <c:lblOffset val="100"/>
        <c:tickMarkSkip val="12"/>
        <c:noMultiLvlLbl val="0"/>
      </c:catAx>
      <c:valAx>
        <c:axId val="449984504"/>
        <c:scaling>
          <c:orientation val="minMax"/>
          <c:max val="90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0584"/>
        <c:crosses val="autoZero"/>
        <c:crossBetween val="midCat"/>
      </c:valAx>
      <c:valAx>
        <c:axId val="449980976"/>
        <c:scaling>
          <c:orientation val="minMax"/>
          <c:max val="30"/>
          <c:min val="14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449981368"/>
        <c:crosses val="max"/>
        <c:crossBetween val="between"/>
      </c:valAx>
      <c:catAx>
        <c:axId val="449981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49980976"/>
        <c:crosses val="autoZero"/>
        <c:auto val="0"/>
        <c:lblAlgn val="ctr"/>
        <c:lblOffset val="100"/>
        <c:noMultiLvlLbl val="0"/>
      </c:catAx>
      <c:spPr>
        <a:solidFill>
          <a:srgbClr val="F79646">
            <a:lumMod val="20000"/>
            <a:lumOff val="80000"/>
            <a:alpha val="33000"/>
          </a:srgbClr>
        </a:solidFill>
      </c:spPr>
    </c:plotArea>
    <c:legend>
      <c:legendPos val="t"/>
      <c:layout>
        <c:manualLayout>
          <c:xMode val="edge"/>
          <c:yMode val="edge"/>
          <c:x val="2.0566710411198605E-2"/>
          <c:y val="0"/>
          <c:w val="0.5838665791776021"/>
          <c:h val="4.0370514387290314E-2"/>
        </c:manualLayout>
      </c:layout>
      <c:overlay val="0"/>
      <c:txPr>
        <a:bodyPr/>
        <a:lstStyle/>
        <a:p>
          <a:pPr>
            <a:defRPr sz="10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0.83862</cdr:x>
      <cdr:y>0.21226</cdr:y>
    </cdr:from>
    <cdr:to>
      <cdr:x>0.88587</cdr:x>
      <cdr:y>0.2608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26A171-DBC5-4E7A-B2C0-4CFECBF29CB0}"/>
            </a:ext>
          </a:extLst>
        </cdr:cNvPr>
        <cdr:cNvSpPr txBox="1"/>
      </cdr:nvSpPr>
      <cdr:spPr>
        <a:xfrm xmlns:a="http://schemas.openxmlformats.org/drawingml/2006/main">
          <a:off x="7668344" y="1207487"/>
          <a:ext cx="432054" cy="2761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800" dirty="0"/>
            <a:t>コロナ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EBB3F-31B2-455E-BFF9-6A9A31E05CE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45D6A-F7A5-4500-AA87-3146D2E75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87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病床利用率：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月末在院患者数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月末病床数</a:t>
            </a:r>
            <a:r>
              <a:rPr kumimoji="1" lang="en-US" altLang="zh-C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×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</a:t>
            </a:r>
          </a:p>
          <a:p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平均在院日数：　　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在院患者延数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／（</a:t>
            </a:r>
            <a:r>
              <a:rPr kumimoji="1" lang="zh-CN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（新入院患者数＋退院患者数）</a:t>
            </a:r>
            <a:r>
              <a:rPr kumimoji="1" lang="en-US" altLang="ja-JP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÷2</a:t>
            </a:r>
            <a:r>
              <a:rPr kumimoji="1" lang="ja-JP" alt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endParaRPr kumimoji="1" lang="en-US" altLang="ja-JP" sz="1000" dirty="0"/>
          </a:p>
          <a:p>
            <a:r>
              <a:rPr kumimoji="1" lang="ja-JP" altLang="en-US" sz="1000" dirty="0"/>
              <a:t>データは、病院報告（月次）より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en-US" altLang="ja-JP" sz="1000" dirty="0"/>
              <a:t>2011.2.2	</a:t>
            </a:r>
            <a:r>
              <a:rPr lang="en-US" altLang="ja-JP" sz="1000" dirty="0"/>
              <a:t>First  Edition</a:t>
            </a:r>
          </a:p>
          <a:p>
            <a:r>
              <a:rPr lang="en-US" altLang="ja-JP" sz="1000" dirty="0"/>
              <a:t>2011.2.8	2010.10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2011.3.4	2010.11</a:t>
            </a:r>
            <a:r>
              <a:rPr lang="ja-JP" altLang="en-US" sz="1000" dirty="0"/>
              <a:t>のデータを追加</a:t>
            </a:r>
            <a:endParaRPr lang="en-US" altLang="ja-JP" sz="1000" dirty="0"/>
          </a:p>
          <a:p>
            <a:r>
              <a:rPr lang="en-US" altLang="ja-JP" sz="1000" dirty="0"/>
              <a:t>2012.5.20	2011.12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データを追加・近似曲線を追加</a:t>
            </a:r>
            <a:endParaRPr lang="en-US" altLang="ja-JP" sz="1000" dirty="0"/>
          </a:p>
          <a:p>
            <a:r>
              <a:rPr lang="en-US" altLang="ja-JP" sz="1000" dirty="0"/>
              <a:t>2013.10.28	2013.06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2014.9.10	2014.05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2016.1.25	2015.09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2016.5.10	2016.01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r>
              <a:rPr lang="en-US" altLang="ja-JP" sz="1000" dirty="0"/>
              <a:t>2017.1.31	2016.09</a:t>
            </a:r>
            <a:r>
              <a:rPr lang="ja-JP" altLang="en-US" sz="1000" dirty="0" err="1"/>
              <a:t>までの</a:t>
            </a:r>
            <a:r>
              <a:rPr lang="ja-JP" altLang="en-US" sz="1000" dirty="0"/>
              <a:t>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2018.10.05	2018.05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2020.3.29</a:t>
            </a:r>
            <a:r>
              <a:rPr lang="ja-JP" altLang="en-US" sz="1000" dirty="0"/>
              <a:t>　</a:t>
            </a:r>
            <a:r>
              <a:rPr lang="en-US" altLang="ja-JP" sz="1000" dirty="0"/>
              <a:t>	2019.12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/>
              <a:t>2021.5.24	2021.01</a:t>
            </a:r>
            <a:r>
              <a:rPr lang="ja-JP" altLang="en-US" sz="1000" dirty="0"/>
              <a:t>までのデータを追加・コロナ期間枠を追加</a:t>
            </a:r>
            <a:br>
              <a:rPr lang="en-US" altLang="ja-JP" sz="1000" dirty="0"/>
            </a:br>
            <a:r>
              <a:rPr lang="en-US" altLang="ja-JP" sz="1000" dirty="0"/>
              <a:t>2024.6.24	2024.03</a:t>
            </a:r>
            <a:r>
              <a:rPr lang="ja-JP" altLang="en-US" sz="1000" dirty="0"/>
              <a:t>までのデータを追加</a:t>
            </a:r>
            <a:endParaRPr lang="en-US" altLang="ja-JP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endParaRPr kumimoji="1" lang="ja-JP" altLang="en-US" sz="1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936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09841-842C-460D-9AB5-82D0BA944177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CA87B-9F2D-4841-BF93-C28FAD874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26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：病院報告より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2024.6.24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90872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</a:t>
            </a:r>
            <a:r>
              <a:rPr kumimoji="1" lang="en-US" altLang="ja-JP" sz="800" dirty="0"/>
              <a:t>%</a:t>
            </a:r>
            <a:r>
              <a:rPr kumimoji="1" lang="ja-JP" altLang="en-US" sz="800" dirty="0"/>
              <a:t>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6577607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/>
              <a:t>info@masahiro-ishida.jp</a:t>
            </a:r>
            <a:endParaRPr kumimoji="1" lang="ja-JP" altLang="en-US" sz="14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95536" y="116632"/>
            <a:ext cx="734481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平均在院日数と病床利用率の推移（一般病床・月末）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Changes in average length of the hospital stay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&amp; bed  </a:t>
            </a:r>
            <a:r>
              <a:rPr lang="en-US" altLang="ja-JP" sz="1200" b="1" dirty="0" err="1">
                <a:latin typeface="Times New Roman" pitchFamily="18" charset="0"/>
                <a:cs typeface="Times New Roman" pitchFamily="18" charset="0"/>
              </a:rPr>
              <a:t>avaibility</a:t>
            </a: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　：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 general bed</a:t>
            </a:r>
            <a:endParaRPr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54150" y="90872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（日）</a:t>
            </a:r>
          </a:p>
        </p:txBody>
      </p:sp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778406471"/>
              </p:ext>
            </p:extLst>
          </p:nvPr>
        </p:nvGraphicFramePr>
        <p:xfrm>
          <a:off x="0" y="692696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強調線吹き出し 2 11"/>
          <p:cNvSpPr/>
          <p:nvPr/>
        </p:nvSpPr>
        <p:spPr>
          <a:xfrm>
            <a:off x="2195736" y="1327138"/>
            <a:ext cx="2376264" cy="216024"/>
          </a:xfrm>
          <a:prstGeom prst="accentCallout2">
            <a:avLst>
              <a:gd name="adj1" fmla="val 47610"/>
              <a:gd name="adj2" fmla="val 3193"/>
              <a:gd name="adj3" fmla="val 74066"/>
              <a:gd name="adj4" fmla="val -12075"/>
              <a:gd name="adj5" fmla="val 470631"/>
              <a:gd name="adj6" fmla="val -20233"/>
            </a:avLst>
          </a:pr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月の病床利用率は</a:t>
            </a:r>
            <a:r>
              <a:rPr lang="ja-JP" altLang="en-US" sz="1050" dirty="0">
                <a:solidFill>
                  <a:schemeClr val="tx2">
                    <a:lumMod val="50000"/>
                  </a:schemeClr>
                </a:solidFill>
              </a:rPr>
              <a:t>例年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減少する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96000" y="2636912"/>
            <a:ext cx="396000" cy="3182044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92000" y="3789040"/>
            <a:ext cx="2555864" cy="2031640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347864" y="4387478"/>
            <a:ext cx="3600400" cy="1431776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948264" y="4666828"/>
            <a:ext cx="1814482" cy="1152128"/>
          </a:xfrm>
          <a:prstGeom prst="rect">
            <a:avLst/>
          </a:prstGeom>
          <a:solidFill>
            <a:schemeClr val="accent2">
              <a:lumMod val="7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強調線吹き出し 2 23"/>
          <p:cNvSpPr/>
          <p:nvPr/>
        </p:nvSpPr>
        <p:spPr>
          <a:xfrm>
            <a:off x="4644008" y="5589240"/>
            <a:ext cx="2664296" cy="216024"/>
          </a:xfrm>
          <a:prstGeom prst="accentCallout2">
            <a:avLst>
              <a:gd name="adj1" fmla="val 14193"/>
              <a:gd name="adj2" fmla="val 4548"/>
              <a:gd name="adj3" fmla="val 12558"/>
              <a:gd name="adj4" fmla="val -6485"/>
              <a:gd name="adj5" fmla="val -546442"/>
              <a:gd name="adj6" fmla="val -15309"/>
            </a:avLst>
          </a:prstGeom>
          <a:noFill/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対</a:t>
            </a:r>
            <a:r>
              <a:rPr kumimoji="1" lang="en-US" altLang="ja-JP" sz="105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kumimoji="1" lang="ja-JP" altLang="en-US" sz="1050" dirty="0">
                <a:solidFill>
                  <a:schemeClr val="tx2">
                    <a:lumMod val="50000"/>
                  </a:schemeClr>
                </a:solidFill>
              </a:rPr>
              <a:t>入院基本料の平均在院日数要件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40152" y="6361583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+mn-ea"/>
              </a:rPr>
              <a:t>石田まさひろ政策研究会</a:t>
            </a:r>
            <a:endParaRPr kumimoji="1" lang="ja-JP" altLang="en-US" sz="1300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39BF44-A00E-4D92-A783-6080FE354075}"/>
              </a:ext>
            </a:extLst>
          </p:cNvPr>
          <p:cNvSpPr/>
          <p:nvPr/>
        </p:nvSpPr>
        <p:spPr>
          <a:xfrm>
            <a:off x="7488000" y="1159200"/>
            <a:ext cx="1152000" cy="468000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8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213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masahiro</dc:creator>
  <cp:lastModifiedBy>昌宏 石田</cp:lastModifiedBy>
  <cp:revision>26</cp:revision>
  <dcterms:created xsi:type="dcterms:W3CDTF">2011-02-09T01:11:37Z</dcterms:created>
  <dcterms:modified xsi:type="dcterms:W3CDTF">2024-06-24T01:29:05Z</dcterms:modified>
</cp:coreProperties>
</file>