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80" autoAdjust="0"/>
  </p:normalViewPr>
  <p:slideViewPr>
    <p:cSldViewPr>
      <p:cViewPr varScale="1">
        <p:scale>
          <a:sx n="108" d="100"/>
          <a:sy n="108" d="100"/>
        </p:scale>
        <p:origin x="26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-24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466046687323261E-2"/>
          <c:y val="2.0749255357729719E-2"/>
          <c:w val="0.91651581216908318"/>
          <c:h val="0.9109042331530223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-4.345436419250899E-3"/>
                  <c:y val="1.440054336538430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7D4-4BBD-9009-BD96BE039721}"/>
                </c:ext>
              </c:extLst>
            </c:dLbl>
            <c:dLbl>
              <c:idx val="10"/>
              <c:layout>
                <c:manualLayout>
                  <c:x val="1.4484788064169664E-3"/>
                  <c:y val="1.200045280448692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7D4-4BBD-9009-BD96BE039721}"/>
                </c:ext>
              </c:extLst>
            </c:dLbl>
            <c:dLbl>
              <c:idx val="11"/>
              <c:layout>
                <c:manualLayout>
                  <c:x val="-1.4484788064169664E-3"/>
                  <c:y val="1.440054336538430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7D4-4BBD-9009-BD96BE039721}"/>
                </c:ext>
              </c:extLst>
            </c:dLbl>
            <c:dLbl>
              <c:idx val="12"/>
              <c:layout>
                <c:manualLayout>
                  <c:x val="0"/>
                  <c:y val="1.20004528044867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7D4-4BBD-9009-BD96BE039721}"/>
                </c:ext>
              </c:extLst>
            </c:dLbl>
            <c:dLbl>
              <c:idx val="13"/>
              <c:layout>
                <c:manualLayout>
                  <c:x val="-2.8969576128340391E-3"/>
                  <c:y val="1.680063392628151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7D4-4BBD-9009-BD96BE039721}"/>
                </c:ext>
              </c:extLst>
            </c:dLbl>
            <c:dLbl>
              <c:idx val="14"/>
              <c:layout>
                <c:manualLayout>
                  <c:x val="-1.0185067526415994E-16"/>
                  <c:y val="9.773019693788976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5-FAE8-4336-A756-747CE35D9C4C}"/>
                </c:ext>
              </c:extLst>
            </c:dLbl>
            <c:dLbl>
              <c:idx val="15"/>
              <c:layout>
                <c:manualLayout>
                  <c:x val="1.3888888888889906E-3"/>
                  <c:y val="9.773019693788798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4-FAE8-4336-A756-747CE35D9C4C}"/>
                </c:ext>
              </c:extLst>
            </c:dLbl>
            <c:dLbl>
              <c:idx val="16"/>
              <c:layout>
                <c:manualLayout>
                  <c:x val="2.777777777777676E-3"/>
                  <c:y val="9.773019693788976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9-FAE8-4336-A756-747CE35D9C4C}"/>
                </c:ext>
              </c:extLst>
            </c:dLbl>
            <c:dLbl>
              <c:idx val="17"/>
              <c:layout>
                <c:manualLayout>
                  <c:x val="1.3888888888889906E-3"/>
                  <c:y val="1.22162746172360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2-FAE8-4336-A756-747CE35D9C4C}"/>
                </c:ext>
              </c:extLst>
            </c:dLbl>
            <c:dLbl>
              <c:idx val="18"/>
              <c:layout>
                <c:manualLayout>
                  <c:x val="-1.4759807950493664E-3"/>
                  <c:y val="1.440054336538413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7D4-4BBD-9009-BD96BE039721}"/>
                </c:ext>
              </c:extLst>
            </c:dLbl>
            <c:dLbl>
              <c:idx val="19"/>
              <c:layout>
                <c:manualLayout>
                  <c:x val="1.3888888888888889E-3"/>
                  <c:y val="1.465952954068346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8-FAE8-4336-A756-747CE35D9C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4429</c:v>
                </c:pt>
                <c:pt idx="1">
                  <c:v>4198</c:v>
                </c:pt>
                <c:pt idx="2">
                  <c:v>3736</c:v>
                </c:pt>
                <c:pt idx="3">
                  <c:v>3256</c:v>
                </c:pt>
                <c:pt idx="4">
                  <c:v>2747</c:v>
                </c:pt>
                <c:pt idx="5">
                  <c:v>2237</c:v>
                </c:pt>
                <c:pt idx="6">
                  <c:v>1499</c:v>
                </c:pt>
                <c:pt idx="7">
                  <c:v>707</c:v>
                </c:pt>
                <c:pt idx="8">
                  <c:v>211</c:v>
                </c:pt>
                <c:pt idx="9">
                  <c:v>211</c:v>
                </c:pt>
                <c:pt idx="10">
                  <c:v>197</c:v>
                </c:pt>
                <c:pt idx="11">
                  <c:v>183</c:v>
                </c:pt>
                <c:pt idx="12">
                  <c:v>169</c:v>
                </c:pt>
                <c:pt idx="13">
                  <c:v>155</c:v>
                </c:pt>
                <c:pt idx="14">
                  <c:v>155</c:v>
                </c:pt>
                <c:pt idx="15">
                  <c:v>155</c:v>
                </c:pt>
                <c:pt idx="16">
                  <c:v>155</c:v>
                </c:pt>
                <c:pt idx="17">
                  <c:v>136</c:v>
                </c:pt>
                <c:pt idx="18">
                  <c:v>119</c:v>
                </c:pt>
                <c:pt idx="19">
                  <c:v>119</c:v>
                </c:pt>
                <c:pt idx="20">
                  <c:v>119</c:v>
                </c:pt>
                <c:pt idx="21">
                  <c:v>119</c:v>
                </c:pt>
                <c:pt idx="22">
                  <c:v>119</c:v>
                </c:pt>
                <c:pt idx="23">
                  <c:v>119</c:v>
                </c:pt>
                <c:pt idx="24">
                  <c:v>119</c:v>
                </c:pt>
                <c:pt idx="25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78-4A87-8AFE-2A4DBBE37F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1.388888888888787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D-FAE8-4336-A756-747CE35D9C4C}"/>
                </c:ext>
              </c:extLst>
            </c:dLbl>
            <c:dLbl>
              <c:idx val="15"/>
              <c:layout>
                <c:manualLayout>
                  <c:x val="1.388888888888787E-3"/>
                  <c:y val="-4.886509846894488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3-FAE8-4336-A756-747CE35D9C4C}"/>
                </c:ext>
              </c:extLst>
            </c:dLbl>
            <c:dLbl>
              <c:idx val="17"/>
              <c:layout>
                <c:manualLayout>
                  <c:x val="2.5164891460788654E-3"/>
                  <c:y val="-9.7811820192032035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A-FAE8-4336-A756-747CE35D9C4C}"/>
                </c:ext>
              </c:extLst>
            </c:dLbl>
            <c:dLbl>
              <c:idx val="18"/>
              <c:layout>
                <c:manualLayout>
                  <c:x val="-4.4554979978488297E-3"/>
                  <c:y val="4.3163833394406503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777774471994019E-2"/>
                      <c:h val="3.836554210769905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53-FAE8-4336-A756-747CE35D9C4C}"/>
                </c:ext>
              </c:extLst>
            </c:dLbl>
            <c:dLbl>
              <c:idx val="19"/>
              <c:layout>
                <c:manualLayout>
                  <c:x val="6.458618728329024E-3"/>
                  <c:y val="-1.2954819523584241E-4"/>
                </c:manualLayout>
              </c:layout>
              <c:tx>
                <c:rich>
                  <a:bodyPr/>
                  <a:lstStyle/>
                  <a:p>
                    <a:fld id="{AA028848-6013-4FEF-A6C2-F2F18A2C305C}" type="VALUE">
                      <a:rPr lang="en-US" altLang="ja-JP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5250477912466031E-2"/>
                      <c:h val="4.316572322949381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57-FAE8-4336-A756-747CE35D9C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Sheet1!$C$2:$C$27</c:f>
              <c:numCache>
                <c:formatCode>General</c:formatCode>
                <c:ptCount val="26"/>
                <c:pt idx="0">
                  <c:v>33588</c:v>
                </c:pt>
                <c:pt idx="1">
                  <c:v>33889</c:v>
                </c:pt>
                <c:pt idx="2">
                  <c:v>34345</c:v>
                </c:pt>
                <c:pt idx="3">
                  <c:v>34803</c:v>
                </c:pt>
                <c:pt idx="4">
                  <c:v>35200</c:v>
                </c:pt>
                <c:pt idx="5">
                  <c:v>35716</c:v>
                </c:pt>
                <c:pt idx="6">
                  <c:v>36251</c:v>
                </c:pt>
                <c:pt idx="7">
                  <c:v>36897</c:v>
                </c:pt>
                <c:pt idx="8">
                  <c:v>3825</c:v>
                </c:pt>
                <c:pt idx="9">
                  <c:v>3897</c:v>
                </c:pt>
                <c:pt idx="10">
                  <c:v>3918</c:v>
                </c:pt>
                <c:pt idx="11">
                  <c:v>3958</c:v>
                </c:pt>
                <c:pt idx="12">
                  <c:v>4024</c:v>
                </c:pt>
                <c:pt idx="13">
                  <c:v>4099</c:v>
                </c:pt>
                <c:pt idx="14">
                  <c:v>1525</c:v>
                </c:pt>
                <c:pt idx="15">
                  <c:v>1575</c:v>
                </c:pt>
                <c:pt idx="16">
                  <c:v>1588</c:v>
                </c:pt>
                <c:pt idx="17">
                  <c:v>1581</c:v>
                </c:pt>
                <c:pt idx="18">
                  <c:v>1589</c:v>
                </c:pt>
                <c:pt idx="19">
                  <c:v>1620</c:v>
                </c:pt>
                <c:pt idx="20">
                  <c:v>1622</c:v>
                </c:pt>
                <c:pt idx="21">
                  <c:v>1646</c:v>
                </c:pt>
                <c:pt idx="22">
                  <c:v>1682</c:v>
                </c:pt>
                <c:pt idx="23">
                  <c:v>1692</c:v>
                </c:pt>
                <c:pt idx="24">
                  <c:v>1622</c:v>
                </c:pt>
                <c:pt idx="25">
                  <c:v>1744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78-4A87-8AFE-2A4DBBE37F0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-1.6666666666666767E-2"/>
                  <c:y val="1.465952954068355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FAE8-4336-A756-747CE35D9C4C}"/>
                </c:ext>
              </c:extLst>
            </c:dLbl>
            <c:dLbl>
              <c:idx val="14"/>
              <c:layout>
                <c:manualLayout>
                  <c:x val="2.2222222222222119E-2"/>
                  <c:y val="2.443254923447244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FAE8-4336-A756-747CE35D9C4C}"/>
                </c:ext>
              </c:extLst>
            </c:dLbl>
            <c:dLbl>
              <c:idx val="15"/>
              <c:layout>
                <c:manualLayout>
                  <c:x val="2.5000000000000001E-2"/>
                  <c:y val="-7.329764770341911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2-FAE8-4336-A756-747CE35D9C4C}"/>
                </c:ext>
              </c:extLst>
            </c:dLbl>
            <c:dLbl>
              <c:idx val="16"/>
              <c:layout>
                <c:manualLayout>
                  <c:x val="2.4999999999999797E-2"/>
                  <c:y val="-3.420556892826150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FAE8-4336-A756-747CE35D9C4C}"/>
                </c:ext>
              </c:extLst>
            </c:dLbl>
            <c:dLbl>
              <c:idx val="17"/>
              <c:layout>
                <c:manualLayout>
                  <c:x val="2.353321846630263E-2"/>
                  <c:y val="-1.440054336538448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7D4-4BBD-9009-BD96BE039721}"/>
                </c:ext>
              </c:extLst>
            </c:dLbl>
            <c:dLbl>
              <c:idx val="18"/>
              <c:layout>
                <c:manualLayout>
                  <c:x val="2.1727182096254495E-2"/>
                  <c:y val="-2.400090560897384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7D4-4BBD-9009-BD96BE039721}"/>
                </c:ext>
              </c:extLst>
            </c:dLbl>
            <c:dLbl>
              <c:idx val="19"/>
              <c:layout>
                <c:manualLayout>
                  <c:x val="1.499198375331425E-2"/>
                  <c:y val="-1.90712707836977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6-FAE8-4336-A756-747CE35D9C4C}"/>
                </c:ext>
              </c:extLst>
            </c:dLbl>
            <c:dLbl>
              <c:idx val="20"/>
              <c:layout>
                <c:manualLayout>
                  <c:x val="2.8969576128338266E-3"/>
                  <c:y val="-2.880108673076878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F2A-4952-89A6-CA34400B69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Sheet1!$D$2:$D$27</c:f>
              <c:numCache>
                <c:formatCode>General</c:formatCode>
                <c:ptCount val="26"/>
                <c:pt idx="0">
                  <c:v>6313</c:v>
                </c:pt>
                <c:pt idx="1">
                  <c:v>6207</c:v>
                </c:pt>
                <c:pt idx="2">
                  <c:v>6258</c:v>
                </c:pt>
                <c:pt idx="3">
                  <c:v>6219</c:v>
                </c:pt>
                <c:pt idx="4">
                  <c:v>6221</c:v>
                </c:pt>
                <c:pt idx="5">
                  <c:v>6251</c:v>
                </c:pt>
                <c:pt idx="6">
                  <c:v>6319</c:v>
                </c:pt>
                <c:pt idx="7">
                  <c:v>6333</c:v>
                </c:pt>
                <c:pt idx="8">
                  <c:v>589</c:v>
                </c:pt>
                <c:pt idx="9">
                  <c:v>591</c:v>
                </c:pt>
                <c:pt idx="10">
                  <c:v>592</c:v>
                </c:pt>
                <c:pt idx="11">
                  <c:v>593</c:v>
                </c:pt>
                <c:pt idx="12">
                  <c:v>593</c:v>
                </c:pt>
                <c:pt idx="13">
                  <c:v>589</c:v>
                </c:pt>
                <c:pt idx="14">
                  <c:v>209</c:v>
                </c:pt>
                <c:pt idx="15">
                  <c:v>203</c:v>
                </c:pt>
                <c:pt idx="16">
                  <c:v>198</c:v>
                </c:pt>
                <c:pt idx="17">
                  <c:v>206</c:v>
                </c:pt>
                <c:pt idx="18">
                  <c:v>203</c:v>
                </c:pt>
                <c:pt idx="19">
                  <c:v>206</c:v>
                </c:pt>
                <c:pt idx="20">
                  <c:v>212</c:v>
                </c:pt>
                <c:pt idx="21">
                  <c:v>212</c:v>
                </c:pt>
                <c:pt idx="22">
                  <c:v>216</c:v>
                </c:pt>
                <c:pt idx="23">
                  <c:v>216</c:v>
                </c:pt>
                <c:pt idx="24">
                  <c:v>216</c:v>
                </c:pt>
                <c:pt idx="25">
                  <c:v>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78-4A87-8AFE-2A4DBBE37F0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9.773019693788976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FAE8-4336-A756-747CE35D9C4C}"/>
                </c:ext>
              </c:extLst>
            </c:dLbl>
            <c:dLbl>
              <c:idx val="5"/>
              <c:layout>
                <c:manualLayout>
                  <c:x val="-5.0925337632079971E-17"/>
                  <c:y val="7.329764770341687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AE8-4336-A756-747CE35D9C4C}"/>
                </c:ext>
              </c:extLst>
            </c:dLbl>
            <c:dLbl>
              <c:idx val="6"/>
              <c:layout>
                <c:manualLayout>
                  <c:x val="-2.7777777777777779E-3"/>
                  <c:y val="7.329764770341732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AE8-4336-A756-747CE35D9C4C}"/>
                </c:ext>
              </c:extLst>
            </c:dLbl>
            <c:dLbl>
              <c:idx val="7"/>
              <c:layout>
                <c:manualLayout>
                  <c:x val="-1.3888888888888889E-3"/>
                  <c:y val="2.443254923447244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AE8-4336-A756-747CE35D9C4C}"/>
                </c:ext>
              </c:extLst>
            </c:dLbl>
            <c:dLbl>
              <c:idx val="8"/>
              <c:layout>
                <c:manualLayout>
                  <c:x val="4.583333333333333E-2"/>
                  <c:y val="4.886509846894488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AE8-4336-A756-747CE35D9C4C}"/>
                </c:ext>
              </c:extLst>
            </c:dLbl>
            <c:dLbl>
              <c:idx val="9"/>
              <c:layout>
                <c:manualLayout>
                  <c:x val="-1.5277777777777777E-2"/>
                  <c:y val="-9.77301969378906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FAE8-4336-A756-747CE35D9C4C}"/>
                </c:ext>
              </c:extLst>
            </c:dLbl>
            <c:dLbl>
              <c:idx val="10"/>
              <c:layout>
                <c:manualLayout>
                  <c:x val="-1.1111111111111112E-2"/>
                  <c:y val="-7.329764770341822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FAE8-4336-A756-747CE35D9C4C}"/>
                </c:ext>
              </c:extLst>
            </c:dLbl>
            <c:dLbl>
              <c:idx val="11"/>
              <c:layout>
                <c:manualLayout>
                  <c:x val="-2.7777777777777779E-3"/>
                  <c:y val="-1.710278446413061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D-FAE8-4336-A756-747CE35D9C4C}"/>
                </c:ext>
              </c:extLst>
            </c:dLbl>
            <c:dLbl>
              <c:idx val="12"/>
              <c:layout>
                <c:manualLayout>
                  <c:x val="2.0833333333333332E-2"/>
                  <c:y val="-2.44325492344733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E-FAE8-4336-A756-747CE35D9C4C}"/>
                </c:ext>
              </c:extLst>
            </c:dLbl>
            <c:dLbl>
              <c:idx val="13"/>
              <c:layout>
                <c:manualLayout>
                  <c:x val="2.2222222222222223E-2"/>
                  <c:y val="-4.886509846894488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E-FAE8-4336-A756-747CE35D9C4C}"/>
                </c:ext>
              </c:extLst>
            </c:dLbl>
            <c:dLbl>
              <c:idx val="14"/>
              <c:layout>
                <c:manualLayout>
                  <c:x val="5.9039231801970328E-3"/>
                  <c:y val="-2.640099616987122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7D4-4BBD-9009-BD96BE039721}"/>
                </c:ext>
              </c:extLst>
            </c:dLbl>
            <c:dLbl>
              <c:idx val="15"/>
              <c:layout>
                <c:manualLayout>
                  <c:x val="2.0833333333333332E-2"/>
                  <c:y val="-3.176231400481426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1-FAE8-4336-A756-747CE35D9C4C}"/>
                </c:ext>
              </c:extLst>
            </c:dLbl>
            <c:dLbl>
              <c:idx val="16"/>
              <c:layout>
                <c:manualLayout>
                  <c:x val="2.0833333333333332E-2"/>
                  <c:y val="9.773019693788976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8-FAE8-4336-A756-747CE35D9C4C}"/>
                </c:ext>
              </c:extLst>
            </c:dLbl>
            <c:dLbl>
              <c:idx val="17"/>
              <c:layout>
                <c:manualLayout>
                  <c:x val="2.3611116972191041E-2"/>
                  <c:y val="-3.39034524830261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5-FAE8-4336-A756-747CE35D9C4C}"/>
                </c:ext>
              </c:extLst>
            </c:dLbl>
            <c:dLbl>
              <c:idx val="18"/>
              <c:layout>
                <c:manualLayout>
                  <c:x val="2.6627260439568836E-2"/>
                  <c:y val="-3.347181414908208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4-FAE8-4336-A756-747CE35D9C4C}"/>
                </c:ext>
              </c:extLst>
            </c:dLbl>
            <c:dLbl>
              <c:idx val="19"/>
              <c:layout>
                <c:manualLayout>
                  <c:x val="1.6620667009663408E-2"/>
                  <c:y val="-4.354690296660642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0-FAE8-4336-A756-747CE35D9C4C}"/>
                </c:ext>
              </c:extLst>
            </c:dLbl>
            <c:dLbl>
              <c:idx val="20"/>
              <c:layout>
                <c:manualLayout>
                  <c:x val="2.8969576128338266E-3"/>
                  <c:y val="-4.320163009615309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F2A-4952-89A6-CA34400B691C}"/>
                </c:ext>
              </c:extLst>
            </c:dLbl>
            <c:dLbl>
              <c:idx val="21"/>
              <c:layout>
                <c:manualLayout>
                  <c:x val="0"/>
                  <c:y val="-2.640099616987122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F2A-4952-89A6-CA34400B691C}"/>
                </c:ext>
              </c:extLst>
            </c:dLbl>
            <c:dLbl>
              <c:idx val="22"/>
              <c:layout>
                <c:manualLayout>
                  <c:x val="0"/>
                  <c:y val="-2.880108673076878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F2A-4952-89A6-CA34400B691C}"/>
                </c:ext>
              </c:extLst>
            </c:dLbl>
            <c:dLbl>
              <c:idx val="23"/>
              <c:layout>
                <c:manualLayout>
                  <c:x val="2.8969576128339328E-3"/>
                  <c:y val="-2.640099616987122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6F2A-4952-89A6-CA34400B691C}"/>
                </c:ext>
              </c:extLst>
            </c:dLbl>
            <c:dLbl>
              <c:idx val="24"/>
              <c:layout>
                <c:manualLayout>
                  <c:x val="2.8969576128339328E-3"/>
                  <c:y val="-2.880108673076878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F2A-4952-89A6-CA34400B691C}"/>
                </c:ext>
              </c:extLst>
            </c:dLbl>
            <c:dLbl>
              <c:idx val="25"/>
              <c:layout>
                <c:manualLayout>
                  <c:x val="0"/>
                  <c:y val="-3.360126785256355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6F2A-4952-89A6-CA34400B69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Sheet1!$E$2:$E$27</c:f>
              <c:numCache>
                <c:formatCode>General</c:formatCode>
                <c:ptCount val="26"/>
                <c:pt idx="0">
                  <c:v>2680</c:v>
                </c:pt>
                <c:pt idx="1">
                  <c:v>2856</c:v>
                </c:pt>
                <c:pt idx="2">
                  <c:v>2852</c:v>
                </c:pt>
                <c:pt idx="3">
                  <c:v>2851</c:v>
                </c:pt>
                <c:pt idx="4">
                  <c:v>2838</c:v>
                </c:pt>
                <c:pt idx="5">
                  <c:v>2822</c:v>
                </c:pt>
                <c:pt idx="6">
                  <c:v>2801</c:v>
                </c:pt>
                <c:pt idx="7">
                  <c:v>2766</c:v>
                </c:pt>
                <c:pt idx="8">
                  <c:v>185</c:v>
                </c:pt>
                <c:pt idx="9">
                  <c:v>186</c:v>
                </c:pt>
                <c:pt idx="10">
                  <c:v>187</c:v>
                </c:pt>
                <c:pt idx="11">
                  <c:v>188</c:v>
                </c:pt>
                <c:pt idx="12">
                  <c:v>193</c:v>
                </c:pt>
                <c:pt idx="13">
                  <c:v>199</c:v>
                </c:pt>
                <c:pt idx="14">
                  <c:v>51</c:v>
                </c:pt>
                <c:pt idx="15">
                  <c:v>57</c:v>
                </c:pt>
                <c:pt idx="16">
                  <c:v>63</c:v>
                </c:pt>
                <c:pt idx="17">
                  <c:v>68</c:v>
                </c:pt>
                <c:pt idx="18">
                  <c:v>71</c:v>
                </c:pt>
                <c:pt idx="19">
                  <c:v>73</c:v>
                </c:pt>
                <c:pt idx="20">
                  <c:v>75</c:v>
                </c:pt>
                <c:pt idx="21">
                  <c:v>74</c:v>
                </c:pt>
                <c:pt idx="22">
                  <c:v>74</c:v>
                </c:pt>
                <c:pt idx="23">
                  <c:v>74</c:v>
                </c:pt>
                <c:pt idx="24">
                  <c:v>76</c:v>
                </c:pt>
                <c:pt idx="25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B78-4A87-8AFE-2A4DBBE37F0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361111111111111E-2"/>
                  <c:y val="-7.329764770341732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AE8-4336-A756-747CE35D9C4C}"/>
                </c:ext>
              </c:extLst>
            </c:dLbl>
            <c:dLbl>
              <c:idx val="1"/>
              <c:layout>
                <c:manualLayout>
                  <c:x val="1.8055555555555554E-2"/>
                  <c:y val="-4.886509846894533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FAE8-4336-A756-747CE35D9C4C}"/>
                </c:ext>
              </c:extLst>
            </c:dLbl>
            <c:dLbl>
              <c:idx val="2"/>
              <c:layout>
                <c:manualLayout>
                  <c:x val="1.944444444444442E-2"/>
                  <c:y val="-9.773019693788976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FAE8-4336-A756-747CE35D9C4C}"/>
                </c:ext>
              </c:extLst>
            </c:dLbl>
            <c:dLbl>
              <c:idx val="3"/>
              <c:layout>
                <c:manualLayout>
                  <c:x val="1.2500000000000001E-2"/>
                  <c:y val="-2.443254923447243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FAE8-4336-A756-747CE35D9C4C}"/>
                </c:ext>
              </c:extLst>
            </c:dLbl>
            <c:dLbl>
              <c:idx val="4"/>
              <c:layout>
                <c:manualLayout>
                  <c:x val="1.3888888888888888E-2"/>
                  <c:y val="-7.329764770341777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AE8-4336-A756-747CE35D9C4C}"/>
                </c:ext>
              </c:extLst>
            </c:dLbl>
            <c:dLbl>
              <c:idx val="7"/>
              <c:layout>
                <c:manualLayout>
                  <c:x val="2.361111111111111E-2"/>
                  <c:y val="3.664786194032147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AE8-4336-A756-747CE35D9C4C}"/>
                </c:ext>
              </c:extLst>
            </c:dLbl>
            <c:dLbl>
              <c:idx val="8"/>
              <c:layout>
                <c:manualLayout>
                  <c:x val="4.4444444444444446E-2"/>
                  <c:y val="1.954603938757795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AE8-4336-A756-747CE35D9C4C}"/>
                </c:ext>
              </c:extLst>
            </c:dLbl>
            <c:dLbl>
              <c:idx val="9"/>
              <c:layout>
                <c:manualLayout>
                  <c:x val="1.3888888888888888E-2"/>
                  <c:y val="-4.88650984689449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FAE8-4336-A756-747CE35D9C4C}"/>
                </c:ext>
              </c:extLst>
            </c:dLbl>
            <c:dLbl>
              <c:idx val="10"/>
              <c:layout>
                <c:manualLayout>
                  <c:x val="1.8055555555555554E-2"/>
                  <c:y val="-3.420556892826141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FAE8-4336-A756-747CE35D9C4C}"/>
                </c:ext>
              </c:extLst>
            </c:dLbl>
            <c:dLbl>
              <c:idx val="11"/>
              <c:layout>
                <c:manualLayout>
                  <c:x val="1.9444444444444445E-2"/>
                  <c:y val="-3.420556892826150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FAE8-4336-A756-747CE35D9C4C}"/>
                </c:ext>
              </c:extLst>
            </c:dLbl>
            <c:dLbl>
              <c:idx val="12"/>
              <c:layout>
                <c:manualLayout>
                  <c:x val="2.7777777777777779E-3"/>
                  <c:y val="-3.176231400481417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FAE8-4336-A756-747CE35D9C4C}"/>
                </c:ext>
              </c:extLst>
            </c:dLbl>
            <c:dLbl>
              <c:idx val="13"/>
              <c:layout>
                <c:manualLayout>
                  <c:x val="1.9444444444444445E-2"/>
                  <c:y val="-3.176231400481417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FAE8-4336-A756-747CE35D9C4C}"/>
                </c:ext>
              </c:extLst>
            </c:dLbl>
            <c:dLbl>
              <c:idx val="14"/>
              <c:layout>
                <c:manualLayout>
                  <c:x val="1.2500000000000101E-2"/>
                  <c:y val="-6.84111378565228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F-FAE8-4336-A756-747CE35D9C4C}"/>
                </c:ext>
              </c:extLst>
            </c:dLbl>
            <c:dLbl>
              <c:idx val="15"/>
              <c:layout>
                <c:manualLayout>
                  <c:x val="1.3888888888888888E-2"/>
                  <c:y val="-6.108137308618119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FAE8-4336-A756-747CE35D9C4C}"/>
                </c:ext>
              </c:extLst>
            </c:dLbl>
            <c:dLbl>
              <c:idx val="16"/>
              <c:layout>
                <c:manualLayout>
                  <c:x val="1.9444444444444445E-2"/>
                  <c:y val="-5.619486323928661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7-FAE8-4336-A756-747CE35D9C4C}"/>
                </c:ext>
              </c:extLst>
            </c:dLbl>
            <c:dLbl>
              <c:idx val="17"/>
              <c:layout>
                <c:manualLayout>
                  <c:x val="2.3611116972191041E-2"/>
                  <c:y val="-6.789308144603395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F-FAE8-4336-A756-747CE35D9C4C}"/>
                </c:ext>
              </c:extLst>
            </c:dLbl>
            <c:dLbl>
              <c:idx val="18"/>
              <c:layout>
                <c:manualLayout>
                  <c:x val="2.6627260439568836E-2"/>
                  <c:y val="-6.776362774255247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1-FAE8-4336-A756-747CE35D9C4C}"/>
                </c:ext>
              </c:extLst>
            </c:dLbl>
            <c:dLbl>
              <c:idx val="19"/>
              <c:layout>
                <c:manualLayout>
                  <c:x val="1.5477167126739272E-2"/>
                  <c:y val="-6.876939797602442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FAE8-4336-A756-747CE35D9C4C}"/>
                </c:ext>
              </c:extLst>
            </c:dLbl>
            <c:dLbl>
              <c:idx val="20"/>
              <c:layout>
                <c:manualLayout>
                  <c:x val="-1.0622055206836256E-16"/>
                  <c:y val="-6.480244514422937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F2A-4952-89A6-CA34400B691C}"/>
                </c:ext>
              </c:extLst>
            </c:dLbl>
            <c:dLbl>
              <c:idx val="21"/>
              <c:layout>
                <c:manualLayout>
                  <c:x val="0"/>
                  <c:y val="-5.760217346153740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F2A-4952-89A6-CA34400B691C}"/>
                </c:ext>
              </c:extLst>
            </c:dLbl>
            <c:dLbl>
              <c:idx val="22"/>
              <c:layout>
                <c:manualLayout>
                  <c:x val="1.4484788064170727E-3"/>
                  <c:y val="-5.760217346153705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F2A-4952-89A6-CA34400B691C}"/>
                </c:ext>
              </c:extLst>
            </c:dLbl>
            <c:dLbl>
              <c:idx val="23"/>
              <c:layout>
                <c:manualLayout>
                  <c:x val="2.8969576128339328E-3"/>
                  <c:y val="-6.000226402243460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F2A-4952-89A6-CA34400B691C}"/>
                </c:ext>
              </c:extLst>
            </c:dLbl>
            <c:dLbl>
              <c:idx val="24"/>
              <c:layout>
                <c:manualLayout>
                  <c:x val="2.8969576128339328E-3"/>
                  <c:y val="-6.480244514422937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F2A-4952-89A6-CA34400B691C}"/>
                </c:ext>
              </c:extLst>
            </c:dLbl>
            <c:dLbl>
              <c:idx val="25"/>
              <c:layout>
                <c:manualLayout>
                  <c:x val="0"/>
                  <c:y val="-5.760217346153705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F2A-4952-89A6-CA34400B69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Sheet1!$F$2:$F$27</c:f>
              <c:numCache>
                <c:formatCode>General</c:formatCode>
                <c:ptCount val="26"/>
                <c:pt idx="0">
                  <c:v>376</c:v>
                </c:pt>
                <c:pt idx="1">
                  <c:v>376</c:v>
                </c:pt>
                <c:pt idx="2">
                  <c:v>373</c:v>
                </c:pt>
                <c:pt idx="3">
                  <c:v>369</c:v>
                </c:pt>
                <c:pt idx="4">
                  <c:v>358</c:v>
                </c:pt>
                <c:pt idx="5">
                  <c:v>352</c:v>
                </c:pt>
                <c:pt idx="6">
                  <c:v>346</c:v>
                </c:pt>
                <c:pt idx="7">
                  <c:v>335</c:v>
                </c:pt>
                <c:pt idx="8">
                  <c:v>32</c:v>
                </c:pt>
                <c:pt idx="9">
                  <c:v>32</c:v>
                </c:pt>
                <c:pt idx="10">
                  <c:v>32</c:v>
                </c:pt>
                <c:pt idx="11">
                  <c:v>32</c:v>
                </c:pt>
                <c:pt idx="12">
                  <c:v>32</c:v>
                </c:pt>
                <c:pt idx="13">
                  <c:v>32</c:v>
                </c:pt>
                <c:pt idx="14">
                  <c:v>15</c:v>
                </c:pt>
                <c:pt idx="15">
                  <c:v>15</c:v>
                </c:pt>
                <c:pt idx="16">
                  <c:v>15</c:v>
                </c:pt>
                <c:pt idx="17">
                  <c:v>15</c:v>
                </c:pt>
                <c:pt idx="18">
                  <c:v>15</c:v>
                </c:pt>
                <c:pt idx="19">
                  <c:v>15</c:v>
                </c:pt>
                <c:pt idx="20">
                  <c:v>15</c:v>
                </c:pt>
                <c:pt idx="21">
                  <c:v>16</c:v>
                </c:pt>
                <c:pt idx="22">
                  <c:v>16</c:v>
                </c:pt>
                <c:pt idx="23">
                  <c:v>16</c:v>
                </c:pt>
                <c:pt idx="24">
                  <c:v>16</c:v>
                </c:pt>
                <c:pt idx="25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B78-4A87-8AFE-2A4DBBE37F0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666666666666666E-2"/>
                  <c:y val="-3.176231400481419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AE8-4336-A756-747CE35D9C4C}"/>
                </c:ext>
              </c:extLst>
            </c:dLbl>
            <c:dLbl>
              <c:idx val="1"/>
              <c:layout>
                <c:manualLayout>
                  <c:x val="1.3888888888888761E-3"/>
                  <c:y val="-2.931905908136695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FAE8-4336-A756-747CE35D9C4C}"/>
                </c:ext>
              </c:extLst>
            </c:dLbl>
            <c:dLbl>
              <c:idx val="2"/>
              <c:layout>
                <c:manualLayout>
                  <c:x val="-2.7777777777777779E-3"/>
                  <c:y val="-3.420556892826141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FAE8-4336-A756-747CE35D9C4C}"/>
                </c:ext>
              </c:extLst>
            </c:dLbl>
            <c:dLbl>
              <c:idx val="3"/>
              <c:layout>
                <c:manualLayout>
                  <c:x val="-1.3888888888888889E-3"/>
                  <c:y val="-3.176231400481417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AE8-4336-A756-747CE35D9C4C}"/>
                </c:ext>
              </c:extLst>
            </c:dLbl>
            <c:dLbl>
              <c:idx val="4"/>
              <c:layout>
                <c:manualLayout>
                  <c:x val="0"/>
                  <c:y val="-3.176231400481419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AE8-4336-A756-747CE35D9C4C}"/>
                </c:ext>
              </c:extLst>
            </c:dLbl>
            <c:dLbl>
              <c:idx val="5"/>
              <c:layout>
                <c:manualLayout>
                  <c:x val="8.3333333333333332E-3"/>
                  <c:y val="-2.443254923447241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AE8-4336-A756-747CE35D9C4C}"/>
                </c:ext>
              </c:extLst>
            </c:dLbl>
            <c:dLbl>
              <c:idx val="6"/>
              <c:layout>
                <c:manualLayout>
                  <c:x val="1.8055555555555505E-2"/>
                  <c:y val="-2.443254923447246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AE8-4336-A756-747CE35D9C4C}"/>
                </c:ext>
              </c:extLst>
            </c:dLbl>
            <c:dLbl>
              <c:idx val="7"/>
              <c:layout>
                <c:manualLayout>
                  <c:x val="1.8055555555555554E-2"/>
                  <c:y val="-3.420556892826141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AE8-4336-A756-747CE35D9C4C}"/>
                </c:ext>
              </c:extLst>
            </c:dLbl>
            <c:dLbl>
              <c:idx val="8"/>
              <c:layout>
                <c:manualLayout>
                  <c:x val="4.8611111111111008E-2"/>
                  <c:y val="-1.710278446413070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AE8-4336-A756-747CE35D9C4C}"/>
                </c:ext>
              </c:extLst>
            </c:dLbl>
            <c:dLbl>
              <c:idx val="9"/>
              <c:layout>
                <c:manualLayout>
                  <c:x val="-1.2500000000000101E-2"/>
                  <c:y val="-0.1050599617082314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FAE8-4336-A756-747CE35D9C4C}"/>
                </c:ext>
              </c:extLst>
            </c:dLbl>
            <c:dLbl>
              <c:idx val="10"/>
              <c:layout>
                <c:manualLayout>
                  <c:x val="-8.3333333333334356E-3"/>
                  <c:y val="-3.420556892826132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FAE8-4336-A756-747CE35D9C4C}"/>
                </c:ext>
              </c:extLst>
            </c:dLbl>
            <c:dLbl>
              <c:idx val="11"/>
              <c:layout>
                <c:manualLayout>
                  <c:x val="8.3333333333333332E-3"/>
                  <c:y val="-6.352462800962835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FAE8-4336-A756-747CE35D9C4C}"/>
                </c:ext>
              </c:extLst>
            </c:dLbl>
            <c:dLbl>
              <c:idx val="12"/>
              <c:layout>
                <c:manualLayout>
                  <c:x val="9.7222222222222224E-3"/>
                  <c:y val="-7.574090262686465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FAE8-4336-A756-747CE35D9C4C}"/>
                </c:ext>
              </c:extLst>
            </c:dLbl>
            <c:dLbl>
              <c:idx val="13"/>
              <c:layout>
                <c:manualLayout>
                  <c:x val="8.3333333333332309E-3"/>
                  <c:y val="-5.863811816273403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FAE8-4336-A756-747CE35D9C4C}"/>
                </c:ext>
              </c:extLst>
            </c:dLbl>
            <c:dLbl>
              <c:idx val="14"/>
              <c:layout>
                <c:manualLayout>
                  <c:x val="1.4562800623507397E-2"/>
                  <c:y val="-9.290555718190338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0-FAE8-4336-A756-747CE35D9C4C}"/>
                </c:ext>
              </c:extLst>
            </c:dLbl>
            <c:dLbl>
              <c:idx val="15"/>
              <c:layout>
                <c:manualLayout>
                  <c:x val="0"/>
                  <c:y val="-7.574090262686457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FAE8-4336-A756-747CE35D9C4C}"/>
                </c:ext>
              </c:extLst>
            </c:dLbl>
            <c:dLbl>
              <c:idx val="16"/>
              <c:layout>
                <c:manualLayout>
                  <c:x val="1.8055555555555453E-2"/>
                  <c:y val="-8.795717724410097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6-FAE8-4336-A756-747CE35D9C4C}"/>
                </c:ext>
              </c:extLst>
            </c:dLbl>
            <c:dLbl>
              <c:idx val="17"/>
              <c:layout>
                <c:manualLayout>
                  <c:x val="1.61119886256775E-2"/>
                  <c:y val="-9.446680854288620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FAE8-4336-A756-747CE35D9C4C}"/>
                </c:ext>
              </c:extLst>
            </c:dLbl>
            <c:dLbl>
              <c:idx val="18"/>
              <c:layout>
                <c:manualLayout>
                  <c:x val="2.3175660902671355E-2"/>
                  <c:y val="-9.425098937591408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FAE8-4336-A756-747CE35D9C4C}"/>
                </c:ext>
              </c:extLst>
            </c:dLbl>
            <c:dLbl>
              <c:idx val="19"/>
              <c:layout>
                <c:manualLayout>
                  <c:x val="1.4306066309078476E-2"/>
                  <c:y val="-9.45098967828771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FAE8-4336-A756-747CE35D9C4C}"/>
                </c:ext>
              </c:extLst>
            </c:dLbl>
            <c:dLbl>
              <c:idx val="20"/>
              <c:layout>
                <c:manualLayout>
                  <c:x val="1.4484788064169664E-3"/>
                  <c:y val="-9.1203441314100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F2A-4952-89A6-CA34400B691C}"/>
                </c:ext>
              </c:extLst>
            </c:dLbl>
            <c:dLbl>
              <c:idx val="21"/>
              <c:layout>
                <c:manualLayout>
                  <c:x val="-1.4484788064169664E-3"/>
                  <c:y val="-8.880335075320322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F2A-4952-89A6-CA34400B691C}"/>
                </c:ext>
              </c:extLst>
            </c:dLbl>
            <c:dLbl>
              <c:idx val="22"/>
              <c:layout>
                <c:manualLayout>
                  <c:x val="1.4484788064169664E-3"/>
                  <c:y val="-8.40031696314086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F2A-4952-89A6-CA34400B691C}"/>
                </c:ext>
              </c:extLst>
            </c:dLbl>
            <c:dLbl>
              <c:idx val="23"/>
              <c:layout>
                <c:manualLayout>
                  <c:x val="0"/>
                  <c:y val="-8.40031696314086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F2A-4952-89A6-CA34400B691C}"/>
                </c:ext>
              </c:extLst>
            </c:dLbl>
            <c:dLbl>
              <c:idx val="24"/>
              <c:layout>
                <c:manualLayout>
                  <c:x val="-4.345436419250899E-3"/>
                  <c:y val="-8.640326019230583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F2A-4952-89A6-CA34400B691C}"/>
                </c:ext>
              </c:extLst>
            </c:dLbl>
            <c:dLbl>
              <c:idx val="25"/>
              <c:layout>
                <c:manualLayout>
                  <c:x val="0"/>
                  <c:y val="-8.640326019230593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F2A-4952-89A6-CA34400B69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Sheet1!$G$2:$G$27</c:f>
              <c:numCache>
                <c:formatCode>General</c:formatCode>
                <c:ptCount val="26"/>
                <c:pt idx="0">
                  <c:v>146</c:v>
                </c:pt>
                <c:pt idx="1">
                  <c:v>142</c:v>
                </c:pt>
                <c:pt idx="2">
                  <c:v>140</c:v>
                </c:pt>
                <c:pt idx="3">
                  <c:v>135</c:v>
                </c:pt>
                <c:pt idx="4">
                  <c:v>132</c:v>
                </c:pt>
                <c:pt idx="5">
                  <c:v>124</c:v>
                </c:pt>
                <c:pt idx="6">
                  <c:v>118</c:v>
                </c:pt>
                <c:pt idx="7">
                  <c:v>113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B78-4A87-8AFE-2A4DBBE37F0D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167010988246065E-3"/>
                  <c:y val="-5.13083435215761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B78-4A87-8AFE-2A4DBBE37F0D}"/>
                </c:ext>
              </c:extLst>
            </c:dLbl>
            <c:dLbl>
              <c:idx val="1"/>
              <c:layout>
                <c:manualLayout>
                  <c:x val="5.5555555555555558E-3"/>
                  <c:y val="-7.32976477034173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AE8-4336-A756-747CE35D9C4C}"/>
                </c:ext>
              </c:extLst>
            </c:dLbl>
            <c:dLbl>
              <c:idx val="2"/>
              <c:layout>
                <c:manualLayout>
                  <c:x val="5.4680664916885389E-8"/>
                  <c:y val="-6.718941420366049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AE8-4336-A756-747CE35D9C4C}"/>
                </c:ext>
              </c:extLst>
            </c:dLbl>
            <c:dLbl>
              <c:idx val="3"/>
              <c:layout>
                <c:manualLayout>
                  <c:x val="-1.3888888888888889E-3"/>
                  <c:y val="-7.085439277997010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AE8-4336-A756-747CE35D9C4C}"/>
                </c:ext>
              </c:extLst>
            </c:dLbl>
            <c:dLbl>
              <c:idx val="4"/>
              <c:layout>
                <c:manualLayout>
                  <c:x val="0"/>
                  <c:y val="-7.085439277997010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AE8-4336-A756-747CE35D9C4C}"/>
                </c:ext>
              </c:extLst>
            </c:dLbl>
            <c:dLbl>
              <c:idx val="5"/>
              <c:layout>
                <c:manualLayout>
                  <c:x val="4.1666666666666666E-3"/>
                  <c:y val="-6.596788293307559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AE8-4336-A756-747CE35D9C4C}"/>
                </c:ext>
              </c:extLst>
            </c:dLbl>
            <c:dLbl>
              <c:idx val="6"/>
              <c:layout>
                <c:manualLayout>
                  <c:x val="0"/>
                  <c:y val="-4.886509846894490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AE8-4336-A756-747CE35D9C4C}"/>
                </c:ext>
              </c:extLst>
            </c:dLbl>
            <c:dLbl>
              <c:idx val="7"/>
              <c:layout>
                <c:manualLayout>
                  <c:x val="-5.5555555555556061E-3"/>
                  <c:y val="-6.352462800962835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AE8-4336-A756-747CE35D9C4C}"/>
                </c:ext>
              </c:extLst>
            </c:dLbl>
            <c:dLbl>
              <c:idx val="8"/>
              <c:layout>
                <c:manualLayout>
                  <c:x val="-4.1666666666666154E-3"/>
                  <c:y val="-4.886509846894488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E8-4336-A756-747CE35D9C4C}"/>
                </c:ext>
              </c:extLst>
            </c:dLbl>
            <c:dLbl>
              <c:idx val="9"/>
              <c:layout>
                <c:manualLayout>
                  <c:x val="-4.1666666666666666E-3"/>
                  <c:y val="-7.574090262686465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FAE8-4336-A756-747CE35D9C4C}"/>
                </c:ext>
              </c:extLst>
            </c:dLbl>
            <c:dLbl>
              <c:idx val="10"/>
              <c:layout>
                <c:manualLayout>
                  <c:x val="6.9444444444443426E-3"/>
                  <c:y val="-7.574090262686465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FAE8-4336-A756-747CE35D9C4C}"/>
                </c:ext>
              </c:extLst>
            </c:dLbl>
            <c:dLbl>
              <c:idx val="11"/>
              <c:layout>
                <c:manualLayout>
                  <c:x val="0"/>
                  <c:y val="-0.1172762363254678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FAE8-4336-A756-747CE35D9C4C}"/>
                </c:ext>
              </c:extLst>
            </c:dLbl>
            <c:dLbl>
              <c:idx val="12"/>
              <c:layout>
                <c:manualLayout>
                  <c:x val="-5.5555555555555558E-3"/>
                  <c:y val="-0.1172762363254677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FAE8-4336-A756-747CE35D9C4C}"/>
                </c:ext>
              </c:extLst>
            </c:dLbl>
            <c:dLbl>
              <c:idx val="13"/>
              <c:layout>
                <c:manualLayout>
                  <c:x val="-4.1666666666666666E-3"/>
                  <c:y val="-0.1172762363254678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FAE8-4336-A756-747CE35D9C4C}"/>
                </c:ext>
              </c:extLst>
            </c:dLbl>
            <c:dLbl>
              <c:idx val="14"/>
              <c:layout>
                <c:manualLayout>
                  <c:x val="8.3333333333333332E-3"/>
                  <c:y val="-0.1099464715551258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FAE8-4336-A756-747CE35D9C4C}"/>
                </c:ext>
              </c:extLst>
            </c:dLbl>
            <c:dLbl>
              <c:idx val="15"/>
              <c:layout>
                <c:manualLayout>
                  <c:x val="3.016143467377691E-3"/>
                  <c:y val="-0.1103742829980319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FAE8-4336-A756-747CE35D9C4C}"/>
                </c:ext>
              </c:extLst>
            </c:dLbl>
            <c:dLbl>
              <c:idx val="16"/>
              <c:layout>
                <c:manualLayout>
                  <c:x val="1.3888888888889906E-3"/>
                  <c:y val="-0.102616706784784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FAE8-4336-A756-747CE35D9C4C}"/>
                </c:ext>
              </c:extLst>
            </c:dLbl>
            <c:dLbl>
              <c:idx val="17"/>
              <c:layout>
                <c:manualLayout>
                  <c:x val="1.5992802771133848E-2"/>
                  <c:y val="-0.121601627677164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FAE8-4336-A756-747CE35D9C4C}"/>
                </c:ext>
              </c:extLst>
            </c:dLbl>
            <c:dLbl>
              <c:idx val="18"/>
              <c:layout>
                <c:manualLayout>
                  <c:x val="2.7580633222469474E-2"/>
                  <c:y val="-0.121644715917155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FAE8-4336-A756-747CE35D9C4C}"/>
                </c:ext>
              </c:extLst>
            </c:dLbl>
            <c:dLbl>
              <c:idx val="19"/>
              <c:layout>
                <c:manualLayout>
                  <c:x val="1.472315977325718E-2"/>
                  <c:y val="-0.1218605350841269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FAE8-4336-A756-747CE35D9C4C}"/>
                </c:ext>
              </c:extLst>
            </c:dLbl>
            <c:dLbl>
              <c:idx val="20"/>
              <c:layout>
                <c:manualLayout>
                  <c:x val="4.3454364192507932E-3"/>
                  <c:y val="-0.1128042563621770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F2A-4952-89A6-CA34400B691C}"/>
                </c:ext>
              </c:extLst>
            </c:dLbl>
            <c:dLbl>
              <c:idx val="21"/>
              <c:layout>
                <c:manualLayout>
                  <c:x val="-1.4484788064169664E-3"/>
                  <c:y val="-0.1128042563621770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F2A-4952-89A6-CA34400B691C}"/>
                </c:ext>
              </c:extLst>
            </c:dLbl>
            <c:dLbl>
              <c:idx val="22"/>
              <c:layout>
                <c:manualLayout>
                  <c:x val="1.4484788064169664E-3"/>
                  <c:y val="-0.1128042563621771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F2A-4952-89A6-CA34400B691C}"/>
                </c:ext>
              </c:extLst>
            </c:dLbl>
            <c:dLbl>
              <c:idx val="23"/>
              <c:layout>
                <c:manualLayout>
                  <c:x val="0"/>
                  <c:y val="-0.1104041658012798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F2A-4952-89A6-CA34400B691C}"/>
                </c:ext>
              </c:extLst>
            </c:dLbl>
            <c:dLbl>
              <c:idx val="24"/>
              <c:layout>
                <c:manualLayout>
                  <c:x val="-4.345436419250899E-3"/>
                  <c:y val="-0.1104041658012796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F2A-4952-89A6-CA34400B691C}"/>
                </c:ext>
              </c:extLst>
            </c:dLbl>
            <c:dLbl>
              <c:idx val="25"/>
              <c:layout>
                <c:manualLayout>
                  <c:x val="1.4484788064169664E-3"/>
                  <c:y val="-0.1080040752403823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F2A-4952-89A6-CA34400B69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Sheet1!$H$2:$H$27</c:f>
              <c:numCache>
                <c:formatCode>General</c:formatCode>
                <c:ptCount val="26"/>
                <c:pt idx="0">
                  <c:v>31</c:v>
                </c:pt>
                <c:pt idx="1">
                  <c:v>34</c:v>
                </c:pt>
                <c:pt idx="2">
                  <c:v>37</c:v>
                </c:pt>
                <c:pt idx="3">
                  <c:v>40</c:v>
                </c:pt>
                <c:pt idx="4">
                  <c:v>43</c:v>
                </c:pt>
                <c:pt idx="5">
                  <c:v>47</c:v>
                </c:pt>
                <c:pt idx="6">
                  <c:v>50</c:v>
                </c:pt>
                <c:pt idx="7">
                  <c:v>53</c:v>
                </c:pt>
                <c:pt idx="8">
                  <c:v>8</c:v>
                </c:pt>
                <c:pt idx="9">
                  <c:v>8</c:v>
                </c:pt>
                <c:pt idx="10">
                  <c:v>8</c:v>
                </c:pt>
                <c:pt idx="11">
                  <c:v>8</c:v>
                </c:pt>
                <c:pt idx="12">
                  <c:v>8</c:v>
                </c:pt>
                <c:pt idx="13">
                  <c:v>8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B78-4A87-8AFE-2A4DBBE37F0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34313352"/>
        <c:axId val="534314008"/>
      </c:barChart>
      <c:catAx>
        <c:axId val="534313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34314008"/>
        <c:crosses val="autoZero"/>
        <c:auto val="1"/>
        <c:lblAlgn val="ctr"/>
        <c:lblOffset val="100"/>
        <c:noMultiLvlLbl val="0"/>
      </c:catAx>
      <c:valAx>
        <c:axId val="534314008"/>
        <c:scaling>
          <c:orientation val="minMax"/>
          <c:max val="5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34313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610757831298417"/>
          <c:y val="1.6264087933278767E-2"/>
          <c:w val="0.22416437007874015"/>
          <c:h val="6.5656623257855873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/>
      </a:pPr>
      <a:endParaRPr lang="ja-JP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0.40536</cdr:x>
      <cdr:y>0.18221</cdr:y>
    </cdr:from>
    <cdr:to>
      <cdr:x>0.64809</cdr:x>
      <cdr:y>0.28263</cdr:y>
    </cdr:to>
    <cdr:sp macro="" textlink="">
      <cdr:nvSpPr>
        <cdr:cNvPr id="3" name="吹き出し: 折線 2">
          <a:extLst xmlns:a="http://schemas.openxmlformats.org/drawingml/2006/main">
            <a:ext uri="{FF2B5EF4-FFF2-40B4-BE49-F238E27FC236}">
              <a16:creationId xmlns:a16="http://schemas.microsoft.com/office/drawing/2014/main" id="{362BAD87-CC54-4189-8270-7C19F7E3B120}"/>
            </a:ext>
          </a:extLst>
        </cdr:cNvPr>
        <cdr:cNvSpPr/>
      </cdr:nvSpPr>
      <cdr:spPr>
        <a:xfrm xmlns:a="http://schemas.openxmlformats.org/drawingml/2006/main">
          <a:off x="3554111" y="1005854"/>
          <a:ext cx="2128213" cy="554339"/>
        </a:xfrm>
        <a:prstGeom xmlns:a="http://schemas.openxmlformats.org/drawingml/2006/main" prst="borderCallout2">
          <a:avLst>
            <a:gd name="adj1" fmla="val 18750"/>
            <a:gd name="adj2" fmla="val -8333"/>
            <a:gd name="adj3" fmla="val 18750"/>
            <a:gd name="adj4" fmla="val -16667"/>
            <a:gd name="adj5" fmla="val 334032"/>
            <a:gd name="adj6" fmla="val -20964"/>
          </a:avLst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r>
            <a:rPr lang="en-US" altLang="ja-JP" dirty="0"/>
            <a:t>2004</a:t>
          </a:r>
          <a:r>
            <a:rPr lang="ja-JP" altLang="en-US" dirty="0"/>
            <a:t>年</a:t>
          </a:r>
          <a:r>
            <a:rPr lang="en-US" altLang="ja-JP" dirty="0"/>
            <a:t>4</a:t>
          </a:r>
          <a:r>
            <a:rPr lang="ja-JP" altLang="en-US" dirty="0"/>
            <a:t>月国立大学、国立病院・</a:t>
          </a:r>
          <a:endParaRPr lang="en-US" altLang="ja-JP" dirty="0"/>
        </a:p>
        <a:p xmlns:a="http://schemas.openxmlformats.org/drawingml/2006/main">
          <a:r>
            <a:rPr lang="ja-JP" altLang="en-US" dirty="0"/>
            <a:t>国立療養所の独立法人化</a:t>
          </a:r>
          <a:endParaRPr lang="ja-JP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9C0C6-01AD-44AD-9BFB-405600D9F3F0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73DDA-5B94-4536-92A9-D233AC9885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597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dirty="0"/>
              <a:t>2015.7.15	</a:t>
            </a:r>
            <a:r>
              <a:rPr lang="en-US" altLang="ja-JP" sz="1200" dirty="0"/>
              <a:t>First  Edition</a:t>
            </a:r>
          </a:p>
          <a:p>
            <a:r>
              <a:rPr lang="en-US" altLang="ja-JP" sz="1200" dirty="0">
                <a:solidFill>
                  <a:schemeClr val="accent4">
                    <a:lumMod val="50000"/>
                  </a:schemeClr>
                </a:solidFill>
              </a:rPr>
              <a:t>2021.6.10</a:t>
            </a:r>
            <a:r>
              <a:rPr lang="ja-JP" altLang="en-US" sz="1200" dirty="0">
                <a:solidFill>
                  <a:schemeClr val="accent4">
                    <a:lumMod val="50000"/>
                  </a:schemeClr>
                </a:solidFill>
              </a:rPr>
              <a:t>　</a:t>
            </a:r>
            <a:r>
              <a:rPr lang="en-US" altLang="ja-JP" sz="12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ja-JP" altLang="en-US" sz="1200" dirty="0">
                <a:solidFill>
                  <a:schemeClr val="accent4">
                    <a:lumMod val="50000"/>
                  </a:schemeClr>
                </a:solidFill>
              </a:rPr>
              <a:t>人事院より入手した最新データに更新</a:t>
            </a:r>
            <a:endParaRPr lang="en-US" altLang="ja-JP" sz="12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altLang="ja-JP" sz="12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altLang="ja-JP" sz="12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altLang="ja-JP" sz="12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altLang="ja-JP" sz="1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F4B10-B28C-4A11-8D22-5379A31D83E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354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501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72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504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050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341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0745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5830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9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830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096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73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49269-EB51-406A-8272-8F8289B99DAA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465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8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月 4"/>
          <p:cNvSpPr/>
          <p:nvPr/>
        </p:nvSpPr>
        <p:spPr>
          <a:xfrm rot="10800000" flipV="1">
            <a:off x="7740352" y="188640"/>
            <a:ext cx="1224136" cy="504056"/>
          </a:xfrm>
          <a:prstGeom prst="moon">
            <a:avLst>
              <a:gd name="adj" fmla="val 13394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ffectLst>
            <a:outerShdw blurRad="76200" dir="2700000" sy="-23000" kx="-800400" algn="bl" rotWithShape="0">
              <a:schemeClr val="accent6">
                <a:lumMod val="50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6984776" cy="562074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z="2400" dirty="0"/>
              <a:t>医療職俸給表（三）　級別定数の推移（国家公務員）</a:t>
            </a:r>
            <a:br>
              <a:rPr lang="en-US" altLang="ja-JP" sz="2800" dirty="0"/>
            </a:br>
            <a:r>
              <a:rPr lang="ja-JP" altLang="en-US" sz="1300" dirty="0"/>
              <a:t> </a:t>
            </a:r>
            <a:r>
              <a:rPr lang="en-US" altLang="ja-JP" sz="1300" dirty="0"/>
              <a:t>The change in the number of public officials who are in the Service of Medical Service (III) Salary Schedule.</a:t>
            </a:r>
            <a:endParaRPr kumimoji="1" lang="ja-JP" altLang="en-US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24328" y="116632"/>
            <a:ext cx="1238418" cy="523220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Last</a:t>
            </a:r>
            <a:r>
              <a:rPr lang="ja-JP" altLang="en-US" sz="1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Update </a:t>
            </a:r>
          </a:p>
          <a:p>
            <a:pPr algn="r"/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2021.6.10</a:t>
            </a:r>
            <a:endParaRPr kumimoji="1" lang="ja-JP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0" y="6428928"/>
            <a:ext cx="9144000" cy="476672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18306" y="6361583"/>
            <a:ext cx="14421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Charting</a:t>
            </a:r>
            <a:r>
              <a:rPr lang="ja-JP" altLang="en-US" sz="1400" dirty="0"/>
              <a:t> </a:t>
            </a:r>
            <a:r>
              <a:rPr lang="en-US" altLang="ja-JP" sz="1400" dirty="0"/>
              <a:t>by MIKE</a:t>
            </a:r>
            <a:endParaRPr kumimoji="1" lang="ja-JP" altLang="en-US" sz="1400" dirty="0"/>
          </a:p>
        </p:txBody>
      </p:sp>
      <p:pic>
        <p:nvPicPr>
          <p:cNvPr id="10" name="Picture 2" descr="プリントアウト・コピー・無料配布ＯＫマーク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31450" y="6381328"/>
            <a:ext cx="512550" cy="476672"/>
          </a:xfrm>
          <a:prstGeom prst="rect">
            <a:avLst/>
          </a:prstGeom>
          <a:noFill/>
        </p:spPr>
      </p:pic>
      <p:sp>
        <p:nvSpPr>
          <p:cNvPr id="11" name="テキスト ボックス 10"/>
          <p:cNvSpPr txBox="1"/>
          <p:nvPr/>
        </p:nvSpPr>
        <p:spPr>
          <a:xfrm>
            <a:off x="0" y="6581001"/>
            <a:ext cx="7308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DATA</a:t>
            </a:r>
            <a:r>
              <a:rPr lang="ja-JP" altLang="en-US" sz="1200" dirty="0"/>
              <a:t>：人事院 </a:t>
            </a:r>
            <a:r>
              <a:rPr lang="en-US" altLang="ja-JP" sz="1200" dirty="0"/>
              <a:t>『</a:t>
            </a:r>
            <a:r>
              <a:rPr lang="ja-JP" altLang="en-US" sz="1200" dirty="0"/>
              <a:t>年次報告書（各年度）</a:t>
            </a:r>
            <a:r>
              <a:rPr lang="en-US" altLang="ja-JP" sz="1200" dirty="0"/>
              <a:t>』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041134" y="6577607"/>
            <a:ext cx="14913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ishida@mike.or.jp</a:t>
            </a:r>
            <a:endParaRPr kumimoji="1" lang="ja-JP" altLang="en-US" sz="1400" dirty="0"/>
          </a:p>
        </p:txBody>
      </p:sp>
      <p:graphicFrame>
        <p:nvGraphicFramePr>
          <p:cNvPr id="13" name="グラフ 12">
            <a:extLst>
              <a:ext uri="{FF2B5EF4-FFF2-40B4-BE49-F238E27FC236}">
                <a16:creationId xmlns:a16="http://schemas.microsoft.com/office/drawing/2014/main" id="{0141B57F-B49C-4472-91CF-EECDAE9FC7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8514544"/>
              </p:ext>
            </p:extLst>
          </p:nvPr>
        </p:nvGraphicFramePr>
        <p:xfrm>
          <a:off x="108430" y="908721"/>
          <a:ext cx="8767819" cy="5520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D06E5CB-2DEC-41FF-8737-23DFF1159DCA}"/>
              </a:ext>
            </a:extLst>
          </p:cNvPr>
          <p:cNvSpPr txBox="1"/>
          <p:nvPr/>
        </p:nvSpPr>
        <p:spPr>
          <a:xfrm>
            <a:off x="6182542" y="1151166"/>
            <a:ext cx="6217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（等）級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4E6038F-7D27-46E0-A194-BD23103167BA}"/>
              </a:ext>
            </a:extLst>
          </p:cNvPr>
          <p:cNvSpPr txBox="1"/>
          <p:nvPr/>
        </p:nvSpPr>
        <p:spPr>
          <a:xfrm>
            <a:off x="8740412" y="6104479"/>
            <a:ext cx="584116" cy="276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（年）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960F8F8-FC0B-4D11-B4CD-EF8A70995734}"/>
              </a:ext>
            </a:extLst>
          </p:cNvPr>
          <p:cNvSpPr txBox="1"/>
          <p:nvPr/>
        </p:nvSpPr>
        <p:spPr>
          <a:xfrm>
            <a:off x="187082" y="724179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（人）</a:t>
            </a:r>
          </a:p>
        </p:txBody>
      </p:sp>
      <p:sp>
        <p:nvSpPr>
          <p:cNvPr id="14" name="吹き出し: 折線 13">
            <a:extLst>
              <a:ext uri="{FF2B5EF4-FFF2-40B4-BE49-F238E27FC236}">
                <a16:creationId xmlns:a16="http://schemas.microsoft.com/office/drawing/2014/main" id="{0967F4DE-F13A-4F1A-9E0C-2278E8F55B07}"/>
              </a:ext>
            </a:extLst>
          </p:cNvPr>
          <p:cNvSpPr/>
          <p:nvPr/>
        </p:nvSpPr>
        <p:spPr>
          <a:xfrm>
            <a:off x="5500981" y="2997033"/>
            <a:ext cx="2023347" cy="40967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531322"/>
              <a:gd name="adj6" fmla="val -1658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2010</a:t>
            </a:r>
            <a:r>
              <a:rPr lang="ja-JP" altLang="en-US" dirty="0"/>
              <a:t>年</a:t>
            </a:r>
            <a:r>
              <a:rPr lang="en-US" altLang="ja-JP" dirty="0"/>
              <a:t>4</a:t>
            </a:r>
            <a:r>
              <a:rPr lang="ja-JP" altLang="en-US" dirty="0"/>
              <a:t>月国立高度専門医療センターの独立法人化</a:t>
            </a:r>
            <a:endParaRPr lang="ja-JP" dirty="0"/>
          </a:p>
        </p:txBody>
      </p:sp>
      <p:sp>
        <p:nvSpPr>
          <p:cNvPr id="15" name="右中かっこ 14">
            <a:extLst>
              <a:ext uri="{FF2B5EF4-FFF2-40B4-BE49-F238E27FC236}">
                <a16:creationId xmlns:a16="http://schemas.microsoft.com/office/drawing/2014/main" id="{CB533312-D9A2-47F2-9388-F2363F50EB97}"/>
              </a:ext>
            </a:extLst>
          </p:cNvPr>
          <p:cNvSpPr/>
          <p:nvPr/>
        </p:nvSpPr>
        <p:spPr>
          <a:xfrm rot="16200000">
            <a:off x="6505104" y="3177914"/>
            <a:ext cx="972613" cy="3542674"/>
          </a:xfrm>
          <a:prstGeom prst="rightBrace">
            <a:avLst>
              <a:gd name="adj1" fmla="val 8333"/>
              <a:gd name="adj2" fmla="val 5081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5CD528A-1884-48E2-A314-8A14CB387E45}"/>
              </a:ext>
            </a:extLst>
          </p:cNvPr>
          <p:cNvSpPr/>
          <p:nvPr/>
        </p:nvSpPr>
        <p:spPr>
          <a:xfrm>
            <a:off x="5940153" y="3870791"/>
            <a:ext cx="2914694" cy="7567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50" dirty="0">
                <a:latin typeface="+mn-ea"/>
              </a:rPr>
              <a:t>国立ハンセン病療養所職員</a:t>
            </a:r>
            <a:endParaRPr lang="en-US" altLang="ja-JP" sz="1050" dirty="0">
              <a:latin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50" dirty="0">
                <a:latin typeface="+mn-ea"/>
              </a:rPr>
              <a:t>刑務所</a:t>
            </a:r>
            <a:r>
              <a:rPr kumimoji="1" lang="en-US" altLang="ja-JP" sz="1050" dirty="0">
                <a:latin typeface="+mn-ea"/>
              </a:rPr>
              <a:t>/</a:t>
            </a:r>
            <a:r>
              <a:rPr kumimoji="1" lang="ja-JP" altLang="en-US" sz="1050" dirty="0">
                <a:latin typeface="+mn-ea"/>
              </a:rPr>
              <a:t>医療刑務所</a:t>
            </a:r>
            <a:endParaRPr lang="en-US" altLang="ja-JP" sz="1050" dirty="0">
              <a:latin typeface="+mn-ea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ja-JP" altLang="en-US" sz="1050" dirty="0">
                <a:latin typeface="+mn-ea"/>
              </a:rPr>
              <a:t>国立障害者リハビリテーションセンター</a:t>
            </a:r>
            <a:endParaRPr lang="en-US" altLang="ja-JP" sz="1050" dirty="0">
              <a:latin typeface="+mn-ea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ja-JP" altLang="en-US" sz="1050" b="0" i="0" u="none" strike="noStrike" baseline="0" dirty="0">
                <a:solidFill>
                  <a:srgbClr val="000000"/>
                </a:solidFill>
                <a:latin typeface="+mn-ea"/>
              </a:rPr>
              <a:t>検疫所、宮内庁病院、各府省の診療所</a:t>
            </a:r>
            <a:r>
              <a:rPr lang="ja-JP" altLang="en-US" sz="1050" dirty="0">
                <a:latin typeface="+mn-ea"/>
              </a:rPr>
              <a:t>　など</a:t>
            </a:r>
            <a:endParaRPr kumimoji="1" lang="ja-JP" altLang="en-US" sz="105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72749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1262</TotalTime>
  <Words>255</Words>
  <Application>Microsoft Office PowerPoint</Application>
  <PresentationFormat>画面に合わせる (4:3)</PresentationFormat>
  <Paragraphs>143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Office ​​テーマ</vt:lpstr>
      <vt:lpstr>医療職俸給表（三）　級別定数の推移（国家公務員）  The change in the number of public officials who are in the Service of Medical Service (III) Salary Schedule.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医療機関と地域で働く看護職数の推移  Number of  nurses working in medical institution and community</dc:title>
  <dc:creator>User05</dc:creator>
  <cp:lastModifiedBy>石田 昌宏</cp:lastModifiedBy>
  <cp:revision>46</cp:revision>
  <cp:lastPrinted>2017-07-14T02:13:23Z</cp:lastPrinted>
  <dcterms:created xsi:type="dcterms:W3CDTF">2011-02-15T02:17:45Z</dcterms:created>
  <dcterms:modified xsi:type="dcterms:W3CDTF">2021-06-05T05:39:17Z</dcterms:modified>
</cp:coreProperties>
</file>